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cool, Michael" initials="MM" lastIdx="1" clrIdx="0">
    <p:extLst>
      <p:ext uri="{19B8F6BF-5375-455C-9EA6-DF929625EA0E}">
        <p15:presenceInfo xmlns:p15="http://schemas.microsoft.com/office/powerpoint/2012/main" userId="S::michael.mccool@intel.com::9022b910-48f5-4b36-ad75-783e2c5f73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9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4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2021-10-14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etz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3/12/22-pp-faq.html#non-participants" TargetMode="External"/><Relationship Id="rId2" Type="http://schemas.openxmlformats.org/officeDocument/2006/relationships/hyperlink" Target="https://www.w3.org/Consortium/Patent-Policy-201708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10-online-f2f" TargetMode="External"/><Relationship Id="rId2" Type="http://schemas.openxmlformats.org/officeDocument/2006/relationships/hyperlink" Target="https://www.w3.org/WoT/IG/wiki/F2F_meeting,_October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Open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14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Tuesday Oct 5 (2h55m)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Discovery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Thursday Oct 7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Thing Descriptions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Monday Oct 11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r>
              <a:rPr lang="en-CA" dirty="0"/>
              <a:t>WG/IG: Thursday Oct 14 (2h55m)</a:t>
            </a:r>
          </a:p>
          <a:p>
            <a:pPr lvl="1"/>
            <a:r>
              <a:rPr lang="en-CA" dirty="0"/>
              <a:t>Open Day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Tuesday Oct 26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Use Cases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Japanese CG 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Wednesday Oct 27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Architecture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Profiles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Scripting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Marketing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Thursday Oct 28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Liaisons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Security</a:t>
            </a:r>
          </a:p>
          <a:p>
            <a:pPr lvl="1"/>
            <a:r>
              <a:rPr lang="en-CA" dirty="0" err="1">
                <a:solidFill>
                  <a:schemeClr val="bg2">
                    <a:lumMod val="90000"/>
                  </a:schemeClr>
                </a:solidFill>
              </a:rPr>
              <a:t>Plugfest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/Testing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WG/IG: Thursday Oct 14 (2h55m)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Open 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64702" cy="4486275"/>
          </a:xfrm>
        </p:spPr>
        <p:txBody>
          <a:bodyPr>
            <a:normAutofit/>
          </a:bodyPr>
          <a:lstStyle/>
          <a:p>
            <a:r>
              <a:rPr lang="en-CA" b="1" dirty="0"/>
              <a:t>0h05m - Opening session: Welcome (Sebastian/McCool; 10m)</a:t>
            </a:r>
          </a:p>
          <a:p>
            <a:r>
              <a:rPr lang="en-CA" b="1" dirty="0"/>
              <a:t>0h15m – ECHONET (50m) - Matsuda</a:t>
            </a:r>
          </a:p>
          <a:p>
            <a:pPr lvl="1"/>
            <a:r>
              <a:rPr lang="de-DE" dirty="0" err="1"/>
              <a:t>Presentation</a:t>
            </a:r>
            <a:r>
              <a:rPr lang="de-DE" dirty="0"/>
              <a:t>: 30m, </a:t>
            </a:r>
            <a:r>
              <a:rPr lang="de-DE" dirty="0" err="1"/>
              <a:t>Discussion</a:t>
            </a:r>
            <a:r>
              <a:rPr lang="de-DE" dirty="0"/>
              <a:t>: 20m</a:t>
            </a:r>
          </a:p>
          <a:p>
            <a:r>
              <a:rPr lang="en-CA" b="1" dirty="0"/>
              <a:t>2h07m - Break (10m)</a:t>
            </a:r>
          </a:p>
          <a:p>
            <a:r>
              <a:rPr lang="en-CA" b="1" dirty="0"/>
              <a:t>1h10m – Spatial Data on the Web/Geolocation (50m) – McCool</a:t>
            </a:r>
          </a:p>
          <a:p>
            <a:pPr lvl="1"/>
            <a:r>
              <a:rPr lang="de-DE" dirty="0" err="1"/>
              <a:t>Presentation</a:t>
            </a:r>
            <a:r>
              <a:rPr lang="de-DE" dirty="0"/>
              <a:t>: 20m, </a:t>
            </a:r>
            <a:r>
              <a:rPr lang="de-DE" dirty="0" err="1"/>
              <a:t>Discussion</a:t>
            </a:r>
            <a:r>
              <a:rPr lang="de-DE" dirty="0"/>
              <a:t>: 30m</a:t>
            </a:r>
            <a:endParaRPr lang="en-CA" b="1" dirty="0"/>
          </a:p>
          <a:p>
            <a:r>
              <a:rPr lang="en-CA" b="1" dirty="0"/>
              <a:t>2h00m – </a:t>
            </a:r>
            <a:r>
              <a:rPr lang="en-CA" b="1" dirty="0">
                <a:hlinkClick r:id="rId2"/>
              </a:rPr>
              <a:t>Netzo</a:t>
            </a:r>
            <a:r>
              <a:rPr lang="en-CA" b="1" dirty="0"/>
              <a:t> (55m) – Sebastian/</a:t>
            </a:r>
            <a:r>
              <a:rPr lang="en-CA" b="1" dirty="0" err="1"/>
              <a:t>Ege</a:t>
            </a:r>
            <a:endParaRPr lang="en-CA" b="1" dirty="0"/>
          </a:p>
          <a:p>
            <a:pPr lvl="1"/>
            <a:r>
              <a:rPr lang="de-DE" dirty="0" err="1"/>
              <a:t>Presentation</a:t>
            </a:r>
            <a:r>
              <a:rPr lang="de-DE" dirty="0"/>
              <a:t>: 30m, </a:t>
            </a:r>
            <a:r>
              <a:rPr lang="de-DE" dirty="0" err="1"/>
              <a:t>Discussion</a:t>
            </a:r>
            <a:r>
              <a:rPr lang="de-DE" dirty="0"/>
              <a:t>: 25min</a:t>
            </a:r>
            <a:endParaRPr lang="en-CA" dirty="0"/>
          </a:p>
          <a:p>
            <a:r>
              <a:rPr lang="en-CA" b="1" dirty="0"/>
              <a:t>2h55m -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6D857-929A-AA4D-A493-54F09156D534}"/>
              </a:ext>
            </a:extLst>
          </p:cNvPr>
          <p:cNvSpPr txBox="1"/>
          <p:nvPr/>
        </p:nvSpPr>
        <p:spPr>
          <a:xfrm>
            <a:off x="7682774" y="2242700"/>
            <a:ext cx="2563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Scribe: </a:t>
            </a:r>
            <a:r>
              <a:rPr lang="en-US" sz="2800" dirty="0" err="1">
                <a:solidFill>
                  <a:srgbClr val="C00000"/>
                </a:solidFill>
              </a:rPr>
              <a:t>Kaz</a:t>
            </a:r>
            <a:r>
              <a:rPr lang="en-US" sz="2800">
                <a:solidFill>
                  <a:srgbClr val="C00000"/>
                </a:solidFill>
              </a:rPr>
              <a:t>/Fady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86EA-2641-7240-BA0C-5FD9A89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Interest Group - Patent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21E6-BE3F-A145-8249-6CF8DFB3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W3C Web of Things Interest Group meeting.</a:t>
            </a:r>
          </a:p>
          <a:p>
            <a:r>
              <a:rPr lang="en-US" dirty="0"/>
              <a:t>Outside guests are permitted, however they have to agree to the W3C IP policies:</a:t>
            </a:r>
          </a:p>
          <a:p>
            <a:pPr lvl="1"/>
            <a:r>
              <a:rPr lang="en-CA" u="sng" dirty="0">
                <a:hlinkClick r:id="rId2"/>
              </a:rPr>
              <a:t>W3C 2017 Patent Policy</a:t>
            </a:r>
            <a:endParaRPr lang="en-CA" dirty="0"/>
          </a:p>
          <a:p>
            <a:pPr lvl="1"/>
            <a:r>
              <a:rPr lang="en-CA" u="sng" dirty="0">
                <a:hlinkClick r:id="rId3"/>
              </a:rPr>
              <a:t>Patent Policy FAQ - Q6</a:t>
            </a:r>
            <a:endParaRPr lang="en-US" dirty="0"/>
          </a:p>
          <a:p>
            <a:r>
              <a:rPr lang="en-US" dirty="0"/>
              <a:t>This is a public forum: confidential information should NOT be shared.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5CA8E-D2AF-5D4F-8BD3-3D1D179D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39288-2915-5F4F-BA3C-64D6F7BC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650316-771F-DF4B-9ABB-8B405DF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https://github.com/w3c/wot/tree/main/PRESENTATIONS/2021-10-online-f2f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</TotalTime>
  <Words>431</Words>
  <Application>Microsoft Macintosh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WoT Open Day</vt:lpstr>
      <vt:lpstr>Agenda</vt:lpstr>
      <vt:lpstr>WG/IG: Thursday Oct 14 (2h55m)  Open Day</vt:lpstr>
      <vt:lpstr>W3C Interest Group - Patent Policy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45</cp:revision>
  <dcterms:created xsi:type="dcterms:W3CDTF">2021-03-09T15:46:26Z</dcterms:created>
  <dcterms:modified xsi:type="dcterms:W3CDTF">2021-10-14T15:03:21Z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2021-10-06T08:52:40Z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8580879f-9d61-428d-b9ee-02c410c406ce</vt:lpwstr>
  </property>
  <property fmtid="{D5CDD505-2E9C-101B-9397-08002B2CF9AE}" pid="8" name="MSIP_Label_6f75f480-7803-4ee9-bb54-84d0635fdbe7_ContentBits">
    <vt:lpwstr>0</vt:lpwstr>
  </property>
</Properties>
</file>