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Charter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6B6E-34BC-D344-A05A-8AE9D2C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7DCF-3716-E54F-BE88-74EB8CA8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revisions</a:t>
            </a:r>
          </a:p>
          <a:p>
            <a:pPr lvl="1"/>
            <a:r>
              <a:rPr lang="en-US" dirty="0"/>
              <a:t>Needed prior to asking for 6mo extension to WG charter</a:t>
            </a:r>
          </a:p>
          <a:p>
            <a:pPr lvl="1"/>
            <a:r>
              <a:rPr lang="en-US" dirty="0"/>
              <a:t>Need to consider deadlines for all deliverables using milestone calculator</a:t>
            </a:r>
          </a:p>
          <a:p>
            <a:r>
              <a:rPr lang="en-US" dirty="0"/>
              <a:t>WG Charter Extension</a:t>
            </a:r>
          </a:p>
          <a:p>
            <a:pPr lvl="1"/>
            <a:r>
              <a:rPr lang="en-US" dirty="0"/>
              <a:t>Resolution needed – including above schedule revisions</a:t>
            </a:r>
          </a:p>
          <a:p>
            <a:r>
              <a:rPr lang="en-US" dirty="0"/>
              <a:t>Proposed IG Charter renewal</a:t>
            </a:r>
          </a:p>
          <a:p>
            <a:pPr lvl="1"/>
            <a:r>
              <a:rPr lang="en-US" dirty="0"/>
              <a:t>Discuss revisions</a:t>
            </a:r>
          </a:p>
          <a:p>
            <a:r>
              <a:rPr lang="en-US" dirty="0"/>
              <a:t>Proposed WG Charter renewal</a:t>
            </a:r>
          </a:p>
          <a:p>
            <a:pPr lvl="1"/>
            <a:r>
              <a:rPr lang="en-US" dirty="0"/>
              <a:t>Discuss revisions and deliverables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AFE-B771-3A40-9B26-920D5B2F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124BA-57E8-364B-B268-28970FEB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C113E1-8776-7947-9FC0-9CB2BA75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F55D-D67D-814D-9D59-7A4A276F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49C4-BB76-4940-A8FD-6865C5AF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end of WG charter is Jan 31</a:t>
            </a:r>
          </a:p>
          <a:p>
            <a:r>
              <a:rPr lang="en-US" dirty="0"/>
              <a:t>6mo extension gives July 31</a:t>
            </a:r>
          </a:p>
          <a:p>
            <a:r>
              <a:rPr lang="en-US" dirty="0"/>
              <a:t>Milestone tool gives the following:</a:t>
            </a:r>
          </a:p>
          <a:p>
            <a:pPr lvl="1"/>
            <a:r>
              <a:rPr lang="en-US" dirty="0"/>
              <a:t>REC: July 26</a:t>
            </a:r>
          </a:p>
          <a:p>
            <a:pPr lvl="1"/>
            <a:r>
              <a:rPr lang="en-US" dirty="0"/>
              <a:t>PR: June 21</a:t>
            </a:r>
          </a:p>
          <a:p>
            <a:pPr lvl="1"/>
            <a:r>
              <a:rPr lang="en-US" dirty="0"/>
              <a:t>CR: May 5</a:t>
            </a:r>
          </a:p>
          <a:p>
            <a:pPr lvl="1"/>
            <a:r>
              <a:rPr lang="en-US" dirty="0"/>
              <a:t>FPWD: Jan 13 (may be relevant if we want to publish a TD 2.0 spec)</a:t>
            </a:r>
          </a:p>
          <a:p>
            <a:r>
              <a:rPr lang="en-US" dirty="0"/>
              <a:t>Prudence backs off PR/CR by 2mo to allow for "review slip":</a:t>
            </a:r>
          </a:p>
          <a:p>
            <a:pPr lvl="1"/>
            <a:r>
              <a:rPr lang="en-US" dirty="0"/>
              <a:t>PR: mid-April</a:t>
            </a:r>
          </a:p>
          <a:p>
            <a:pPr lvl="1"/>
            <a:r>
              <a:rPr lang="en-US" dirty="0"/>
              <a:t>CR: mid-March</a:t>
            </a:r>
          </a:p>
          <a:p>
            <a:pPr lvl="1"/>
            <a:r>
              <a:rPr lang="en-US" dirty="0"/>
              <a:t>Implementations, </a:t>
            </a:r>
            <a:r>
              <a:rPr lang="en-US" dirty="0" err="1"/>
              <a:t>testfest</a:t>
            </a:r>
            <a:r>
              <a:rPr lang="en-US" dirty="0"/>
              <a:t>: mid-Feb; spec feature freeze/early review: Dec 31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76E1-834E-2E4D-989D-6B3C1D54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90CF3-36CE-D44B-97F8-2CB2ACB3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99479D-812A-6049-BECE-7BF91BF0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8FE9-23E1-DE4E-B56D-90ACDCC0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Plan for Normative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8942-395A-A643-96BE-EDC7E76E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 Description</a:t>
            </a:r>
          </a:p>
          <a:p>
            <a:pPr lvl="1"/>
            <a:r>
              <a:rPr lang="en-US" dirty="0"/>
              <a:t>1.1 </a:t>
            </a:r>
          </a:p>
          <a:p>
            <a:pPr lvl="2"/>
            <a:r>
              <a:rPr lang="en-US" dirty="0"/>
              <a:t>May need to rollback some things for KISS, compatibility (e.g. optional forms)</a:t>
            </a:r>
          </a:p>
          <a:p>
            <a:pPr lvl="2"/>
            <a:r>
              <a:rPr lang="en-US" dirty="0"/>
              <a:t>Decide on rollback features by end of Nov</a:t>
            </a:r>
          </a:p>
          <a:p>
            <a:pPr lvl="2"/>
            <a:r>
              <a:rPr lang="en-US" dirty="0"/>
              <a:t>Aim for feature freeze Dec 15, to give time for Profiles to catch up by Jan 31</a:t>
            </a:r>
          </a:p>
          <a:p>
            <a:pPr lvl="1"/>
            <a:r>
              <a:rPr lang="en-US" dirty="0"/>
              <a:t>2.0</a:t>
            </a:r>
          </a:p>
          <a:p>
            <a:pPr lvl="2"/>
            <a:r>
              <a:rPr lang="en-US" dirty="0"/>
              <a:t>FPWD deadline is Jan 13</a:t>
            </a:r>
          </a:p>
          <a:p>
            <a:pPr lvl="2"/>
            <a:r>
              <a:rPr lang="en-US" dirty="0"/>
              <a:t>Probably not feasible, will have to </a:t>
            </a:r>
            <a:r>
              <a:rPr lang="en-US"/>
              <a:t>defer to next charter</a:t>
            </a:r>
            <a:endParaRPr lang="en-US" dirty="0"/>
          </a:p>
          <a:p>
            <a:r>
              <a:rPr lang="en-US" dirty="0"/>
              <a:t>Architecture</a:t>
            </a:r>
          </a:p>
          <a:p>
            <a:r>
              <a:rPr lang="en-US" dirty="0"/>
              <a:t>Discovery</a:t>
            </a:r>
          </a:p>
          <a:p>
            <a:r>
              <a:rPr lang="en-US" dirty="0"/>
              <a:t>Profiles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CC705-006A-374D-9C80-5DF4D44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E4851-1185-5646-8318-090D4B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AC627E-3C87-1046-80A5-09847BE2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263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Charter Discussion</vt:lpstr>
      <vt:lpstr>Agenda</vt:lpstr>
      <vt:lpstr>Schedule Constraints</vt:lpstr>
      <vt:lpstr>Revised Plan for Normative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36</cp:revision>
  <dcterms:created xsi:type="dcterms:W3CDTF">2021-03-09T15:46:26Z</dcterms:created>
  <dcterms:modified xsi:type="dcterms:W3CDTF">2021-10-26T15:02:11Z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