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2"/>
    <p:restoredTop sz="94694"/>
  </p:normalViewPr>
  <p:slideViewPr>
    <p:cSldViewPr snapToGrid="0" snapToObjects="1">
      <p:cViewPr varScale="1">
        <p:scale>
          <a:sx n="185" d="100"/>
          <a:sy n="185" d="100"/>
        </p:scale>
        <p:origin x="8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pull/10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rc.w3.org/?channels=w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27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Monday Oct 11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 Projects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Wednesday 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027906"/>
            <a:ext cx="5438171" cy="5559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Tuesday Oct 26 (2h55m)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Use Cases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Japanese CG </a:t>
            </a:r>
          </a:p>
          <a:p>
            <a:pPr lvl="1"/>
            <a:r>
              <a:rPr lang="en-CA" sz="2800" dirty="0">
                <a:solidFill>
                  <a:schemeClr val="bg2">
                    <a:lumMod val="90000"/>
                  </a:schemeClr>
                </a:solidFill>
              </a:rPr>
              <a:t>Charters</a:t>
            </a:r>
          </a:p>
          <a:p>
            <a:r>
              <a:rPr lang="en-CA" dirty="0"/>
              <a:t>WG: Wednesday Oct 27 (2h55m)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Profiles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/>
              <a:t>Marketing  1 / 2 </a:t>
            </a:r>
          </a:p>
          <a:p>
            <a:r>
              <a:rPr lang="en-CA" dirty="0"/>
              <a:t>WG/IG: Thursday Oct 28 (2h55m)</a:t>
            </a:r>
          </a:p>
          <a:p>
            <a:pPr lvl="1"/>
            <a:r>
              <a:rPr lang="en-CA" dirty="0"/>
              <a:t>Marketing  2 / 2 </a:t>
            </a:r>
          </a:p>
          <a:p>
            <a:pPr lvl="1"/>
            <a:r>
              <a:rPr lang="en-CA" dirty="0"/>
              <a:t>OPC-UA</a:t>
            </a:r>
          </a:p>
          <a:p>
            <a:pPr lvl="1"/>
            <a:r>
              <a:rPr lang="en-CA" dirty="0"/>
              <a:t>T2TRG/DID/IETF</a:t>
            </a:r>
          </a:p>
          <a:p>
            <a:pPr lvl="1"/>
            <a:r>
              <a:rPr lang="en-CA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WG/IG: Wednesday Oct 27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Architecture, Profile, Scripting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5m)</a:t>
            </a:r>
          </a:p>
          <a:p>
            <a:pPr lvl="1"/>
            <a:r>
              <a:rPr lang="de-DE" dirty="0">
                <a:hlinkClick r:id="rId2"/>
              </a:rPr>
              <a:t>Draft WG 2021 Extension Plan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please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review</a:t>
            </a:r>
            <a:endParaRPr lang="en-CA" b="1" dirty="0"/>
          </a:p>
          <a:p>
            <a:r>
              <a:rPr lang="en-CA" b="1" dirty="0"/>
              <a:t>0h10m – Architecture (30m) –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0h40m – Profile (1h) –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1h40m - Break (10m)</a:t>
            </a:r>
          </a:p>
          <a:p>
            <a:r>
              <a:rPr lang="en-CA" b="1" dirty="0"/>
              <a:t>1h50m – Scripting – Daniel (45m)</a:t>
            </a:r>
          </a:p>
          <a:p>
            <a:r>
              <a:rPr lang="en-CA" b="1" dirty="0"/>
              <a:t>2h35m – Marketing – Fady / </a:t>
            </a:r>
            <a:r>
              <a:rPr lang="en-CA" b="1" dirty="0" err="1"/>
              <a:t>Ege</a:t>
            </a:r>
            <a:r>
              <a:rPr lang="en-CA" b="1" dirty="0"/>
              <a:t> (20m)</a:t>
            </a:r>
          </a:p>
          <a:p>
            <a:r>
              <a:rPr lang="en-CA" b="1" dirty="0"/>
              <a:t>2h55m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7757837" y="2398773"/>
            <a:ext cx="443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Sebastian &amp; Cristiano 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726AE-7E33-B24D-8C58-5EC1C00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IRC – Minutes and Speaker/Question Queue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35F9F-438A-1142-B166-590CC1A9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IRC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https://irc.w3.org/?channels=wot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q+</a:t>
            </a:r>
            <a:r>
              <a:rPr lang="en-US" dirty="0"/>
              <a:t> command to put you on the speaker / question queue</a:t>
            </a:r>
          </a:p>
          <a:p>
            <a:r>
              <a:rPr lang="en-US" dirty="0"/>
              <a:t>Use </a:t>
            </a:r>
            <a:r>
              <a:rPr lang="en-US" b="1" dirty="0"/>
              <a:t>q-</a:t>
            </a:r>
            <a:r>
              <a:rPr lang="en-US" dirty="0"/>
              <a:t> command to remove you from the queue 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F13C3-B842-9147-918B-AF8B625D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1DA483-CB05-234A-AFA2-1651081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F8C300-A1EC-FD4A-BA8C-DE85B130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498</Words>
  <Application>Microsoft Macintosh PowerPoint</Application>
  <PresentationFormat>Breitbild</PresentationFormat>
  <Paragraphs>78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WoT Virtual F2F Opening</vt:lpstr>
      <vt:lpstr>Agenda</vt:lpstr>
      <vt:lpstr>WG/IG: Wednesday Oct 27 (2h55m)  Architecture, Profile, Scripting and Marketing</vt:lpstr>
      <vt:lpstr>W3C Interest Group - Patent Policy</vt:lpstr>
      <vt:lpstr>IRC – Minutes and Speaker/Question Queue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52</cp:revision>
  <dcterms:created xsi:type="dcterms:W3CDTF">2021-03-09T15:46:26Z</dcterms:created>
  <dcterms:modified xsi:type="dcterms:W3CDTF">2021-10-27T15:03:00Z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