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/>
    <p:restoredTop sz="94694"/>
  </p:normalViewPr>
  <p:slideViewPr>
    <p:cSldViewPr snapToGrid="0" snapToObjects="1">
      <p:cViewPr varScale="1">
        <p:scale>
          <a:sx n="135" d="100"/>
          <a:sy n="135" d="100"/>
        </p:scale>
        <p:origin x="112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pull/10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28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Tuesday Oct 26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Charters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Wednesday Oct 27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Architecture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Profiles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Scripting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Marketing  1 / 2 </a:t>
            </a:r>
          </a:p>
          <a:p>
            <a:r>
              <a:rPr lang="en-CA" dirty="0"/>
              <a:t>WG/IG: Thursday Oct 28 (2h55m)</a:t>
            </a:r>
          </a:p>
          <a:p>
            <a:pPr lvl="1"/>
            <a:r>
              <a:rPr lang="en-CA" dirty="0"/>
              <a:t>Marketing  2 / 2 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WG/IG: Wednesday Oct 27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Architecture, Profile, Scripting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pPr lvl="1"/>
            <a:r>
              <a:rPr lang="de-DE" dirty="0">
                <a:hlinkClick r:id="rId2"/>
              </a:rPr>
              <a:t>Draft WG 2021 Extension Plan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please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review</a:t>
            </a:r>
            <a:endParaRPr lang="en-CA" b="1" dirty="0"/>
          </a:p>
          <a:p>
            <a:r>
              <a:rPr lang="en-CA" b="1" dirty="0"/>
              <a:t>0h10m – Marketing (II / II) (15m) – </a:t>
            </a:r>
            <a:r>
              <a:rPr lang="en-CA" b="1" dirty="0" err="1"/>
              <a:t>Ege</a:t>
            </a:r>
            <a:r>
              <a:rPr lang="en-CA" b="1" dirty="0"/>
              <a:t> / Fady</a:t>
            </a:r>
          </a:p>
          <a:p>
            <a:r>
              <a:rPr lang="en-CA" b="1" dirty="0"/>
              <a:t>0h25m – OPC-UA (30m) – Sebastian / Rainer</a:t>
            </a:r>
          </a:p>
          <a:p>
            <a:r>
              <a:rPr lang="en-CA" b="1" dirty="0"/>
              <a:t>0h55m – T2TRG/DID/Security (1h) (Michael M., Manu, Carsten, Ari)</a:t>
            </a:r>
          </a:p>
          <a:p>
            <a:pPr lvl="1"/>
            <a:r>
              <a:rPr lang="en-CA" b="1" dirty="0"/>
              <a:t>Signatures and object security (with IETF/COSE) </a:t>
            </a:r>
          </a:p>
          <a:p>
            <a:pPr lvl="1"/>
            <a:r>
              <a:rPr lang="en-CA" b="1" dirty="0"/>
              <a:t>Key distribution (with DID) </a:t>
            </a:r>
          </a:p>
          <a:p>
            <a:pPr lvl="1"/>
            <a:r>
              <a:rPr lang="en-CA" b="1" dirty="0"/>
              <a:t>Discovery</a:t>
            </a:r>
          </a:p>
          <a:p>
            <a:pPr lvl="1"/>
            <a:r>
              <a:rPr lang="en-CA" b="1" dirty="0"/>
              <a:t>ASDF/TM alignment</a:t>
            </a:r>
          </a:p>
          <a:p>
            <a:r>
              <a:rPr lang="en-CA" b="1" dirty="0"/>
              <a:t>1h55m - Break (5m)</a:t>
            </a:r>
          </a:p>
          <a:p>
            <a:r>
              <a:rPr lang="en-CA" b="1"/>
              <a:t>2h00m - Plugfest</a:t>
            </a:r>
            <a:r>
              <a:rPr lang="en-CA" b="1" dirty="0"/>
              <a:t>/Testing Report (55m) – Michael M.</a:t>
            </a:r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8557967" y="249303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726AE-7E33-B24D-8C58-5EC1C00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– Minutes and Speaker/Question Queue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5F9F-438A-1142-B166-590CC1A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IRC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q+</a:t>
            </a:r>
            <a:r>
              <a:rPr lang="en-US" dirty="0"/>
              <a:t> command to put you on the speaker / question queue</a:t>
            </a:r>
          </a:p>
          <a:p>
            <a:r>
              <a:rPr lang="en-US" dirty="0"/>
              <a:t>Use </a:t>
            </a:r>
            <a:r>
              <a:rPr lang="en-US" b="1" dirty="0"/>
              <a:t>q-</a:t>
            </a:r>
            <a:r>
              <a:rPr lang="en-US" dirty="0"/>
              <a:t> command to remove you from the queue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F13C3-B842-9147-918B-AF8B625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DA483-CB05-234A-AFA2-1651081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F8C300-A1EC-FD4A-BA8C-DE85B130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540</Words>
  <Application>Microsoft Macintosh PowerPoint</Application>
  <PresentationFormat>Breitbild</PresentationFormat>
  <Paragraphs>82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WG/IG: Wednesday Oct 27 (2h55m)  Architecture, Profile, Scripting and Marketing</vt:lpstr>
      <vt:lpstr>W3C Interest Group - Patent Policy</vt:lpstr>
      <vt:lpstr>IRC – Minutes and Speaker/Question Queue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60</cp:revision>
  <dcterms:created xsi:type="dcterms:W3CDTF">2021-03-09T15:46:26Z</dcterms:created>
  <dcterms:modified xsi:type="dcterms:W3CDTF">2021-10-28T09:52:44Z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