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13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9B5DD-0274-BF45-B4C5-62E173E8F634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16669-4A9E-2244-B321-FE3C257B7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DCF-83F0-654A-8E95-83ACE8329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28999"/>
            <a:ext cx="10515600" cy="139258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FDD66-E57C-D246-A8D3-5F7E6460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0977"/>
            <a:ext cx="9144000" cy="113735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4BBE-75B1-9143-A887-FCA15B99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FA7A7-1EC8-9A45-B674-9F5AA40338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5125" y="483127"/>
            <a:ext cx="4641750" cy="276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D7F8-1D21-E24C-867B-27076A86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30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5910-6C9B-1F48-8812-ECC4A33F6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F42E-65C6-9945-BE49-EB50D671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93E591-CC8D-C74E-8EED-098A7FB5E64D}" type="datetime1">
              <a:rPr lang="en-CA" smtClean="0"/>
              <a:t>2021-10-28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138-5D7E-EE45-A145-963FACA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53AE-A2BC-DE4D-BB61-40C1BC3B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536F3-C8D2-4944-B4D4-6A4C8563F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FF282-7893-604E-9578-505C40B71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731022" y="365125"/>
            <a:ext cx="1622778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972C3-333E-304A-AB27-C6CDCBED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928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F7E9A-773D-734B-9080-4E50327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1BC118-574D-594E-ABEA-A7C82666C9AB}" type="datetime1">
              <a:rPr lang="en-CA" smtClean="0"/>
              <a:t>2021-10-28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C37-09FF-6A4D-8C32-64A7F0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B5B9D-9935-CE4E-A40E-BBED3145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9CC3B-F1C2-024E-9BCF-1306C0AC80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1093626" y="5793141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8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C6D-3AF4-704E-BA3F-6FC5B568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F4F71-1642-7C4D-949F-4818DFEA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4CE4-F196-BF4E-8EF4-267B94BD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CB4A0-D1FD-9244-BC2D-7164B631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370EC-1423-5441-922D-1AAFD5BB31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EF411AF-3106-D04E-9818-E4C0FD0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29AB1E-7FD9-0A40-B7C0-508CCACB3E9A}" type="datetime1">
              <a:rPr lang="en-CA" smtClean="0"/>
              <a:t>2021-10-28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314-C4FC-384A-835E-A6FA7C1C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5E31-AF4D-A348-A7A9-7416D5CF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CCF5D-D219-B446-BFBF-42479CD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8723F-57EA-4C47-97B9-92AFDEEF85DC}" type="datetime1">
              <a:rPr lang="en-CA" smtClean="0"/>
              <a:t>2021-10-28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E2F7-A02E-2541-92F4-BB12DCE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E475-C185-8649-99DC-91A32B80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7543-36A1-9145-8718-DCB0BDDD9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F69A-4335-4B4E-B747-17F37F3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2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7619A-7211-0947-8360-23CE25F12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84B-15A7-584D-908E-45543479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5332"/>
            <a:ext cx="5181600" cy="4991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8B25-655D-AF40-BDC0-54574137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B00E5D-EC04-AA49-8D52-0FCB6E08F63D}" type="datetime1">
              <a:rPr lang="en-CA" smtClean="0"/>
              <a:t>2021-10-28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A9F6-1429-5E49-BAA4-1E84DC5B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93763-BF3C-C644-9F21-D1290C78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01E6-623E-8449-A07B-6B5E2253A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ABBC-6A16-9A46-A02F-79A517A3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676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855-CE44-1647-A11E-35810E45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34005"/>
            <a:ext cx="5157787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1739-9BD2-114D-9001-9767690E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62112"/>
            <a:ext cx="5157787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260CC-435F-4B4A-921E-F825D9DAF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132769"/>
            <a:ext cx="5183188" cy="52934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7B3BE-4412-2546-8A83-8211EDE2F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62112"/>
            <a:ext cx="5183188" cy="4527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5F5D0-89F8-014F-8A54-42E462B4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90905C-10FF-8047-AA7E-6DC7E8B6AF51}" type="datetime1">
              <a:rPr lang="en-CA" smtClean="0"/>
              <a:t>2021-10-28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91292-54C2-5B4B-BC92-96B7E584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2B02-7BBA-3248-9E8D-33B01683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8F359D-97AE-244A-B6E0-7FABE799CE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A3E4-A9A0-B949-AB23-A7ED13D8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4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1C8F84-5DB4-5A45-850F-7830848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E86E2-4400-D342-BEEC-F9C1ADF6F9F7}" type="datetime1">
              <a:rPr lang="en-CA" smtClean="0"/>
              <a:t>2021-10-28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0B16-8D2B-964B-A82E-A1D8E578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EFDE2-192C-EB49-B93B-A5C074DE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864CA-5904-6E4C-94B5-D61D982EE8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624B9-C01C-504E-A7E7-3945364D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358A08-7221-7F45-8378-69D5559861DD}" type="datetime1">
              <a:rPr lang="en-CA" smtClean="0"/>
              <a:t>2021-10-28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8282D-B315-7747-81EE-E8722A58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47E0-FF85-FA4D-A8FA-E44590C1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5121D-E664-684B-8EE0-95412BB47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8BCA-0D11-EE4D-9447-2FD49C0E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554-6BD0-D046-93E8-160448B4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04167"/>
            <a:ext cx="6172200" cy="4956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4FC1F-CB88-E848-A9AD-207062F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CBEE-639A-F74C-92CE-7B643E69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C20FDB-303D-8A4E-83B7-226DD88B97BD}" type="datetime1">
              <a:rPr lang="en-CA" smtClean="0"/>
              <a:t>2021-10-28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478D4-36A8-D941-B07C-23AC977B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275A4-A22A-5742-B711-4A30FC40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484C7-B69E-1D4E-A042-8264DECE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8D0-7399-754A-98B1-12196A1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B8A4F-D838-F44B-BD4B-90A268DE7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813-173D-3F4D-9B47-2ADE7EDA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0038"/>
            <a:ext cx="3932237" cy="42989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9922-D3F8-854D-946A-BACD4089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9EBA37-9D18-D34A-A88D-1B00AA06E95C}" type="datetime1">
              <a:rPr lang="en-CA" smtClean="0"/>
              <a:t>2021-10-28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A5379-2EF0-014F-A404-9281AD5F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44CB-9FEF-8E46-ADE7-C6878CC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BDE2E-7167-1944-9FEE-E44668D91CB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E5D11-1589-8B43-AC25-08B65AFD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9060" y="136525"/>
            <a:ext cx="1287991" cy="7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F3363-D36B-4942-87A8-FED6DF69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8222"/>
            <a:ext cx="10515600" cy="4878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5CA93B93-3243-C248-A970-24A76A35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E28B5F4-1EA0-4A4B-8D85-A0B1CB6C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W3C Web of Things (WoT) WG/IG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8BACC8E-7FE2-EE49-8CEA-AAD5143CE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73A2E78-F38A-E046-ACDB-668F070D1EF6}" type="datetime1">
              <a:rPr lang="en-CA" smtClean="0"/>
              <a:pPr/>
              <a:t>2021-10-28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3E7A09-626A-BA49-9FC3-7280AA1F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55BDE2E-7167-1944-9FEE-E44668D91C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03/12/22-pp-faq.html#non-participants" TargetMode="External"/><Relationship Id="rId2" Type="http://schemas.openxmlformats.org/officeDocument/2006/relationships/hyperlink" Target="https://www.w3.org/Consortium/Patent-Policy-2017080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/issues/98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wot-ej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security-best-practices/labels/T2TRG" TargetMode="External"/><Relationship Id="rId7" Type="http://schemas.openxmlformats.org/officeDocument/2006/relationships/hyperlink" Target="https://github.com/w3c/wot-discovery/labels/DID" TargetMode="External"/><Relationship Id="rId2" Type="http://schemas.openxmlformats.org/officeDocument/2006/relationships/hyperlink" Target="https://github.com/w3c/wot-security/labels/T2T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3c/wot-security-best-practices/labels/DID" TargetMode="External"/><Relationship Id="rId5" Type="http://schemas.openxmlformats.org/officeDocument/2006/relationships/hyperlink" Target="https://github.com/w3c/wot-security/labels/DID" TargetMode="External"/><Relationship Id="rId4" Type="http://schemas.openxmlformats.org/officeDocument/2006/relationships/hyperlink" Target="https://github.com/w3c/wot-discovery/labels/T2T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674-345B-6D45-8433-396169D87C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T2TRG/COSE/DID</a:t>
            </a:r>
            <a:br>
              <a:rPr lang="en-US" dirty="0"/>
            </a:br>
            <a:r>
              <a:rPr lang="en-US" dirty="0"/>
              <a:t>Joint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57DB-7468-C943-8F4B-9FE90A3C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McCool</a:t>
            </a:r>
          </a:p>
          <a:p>
            <a:r>
              <a:rPr lang="en-US" dirty="0"/>
              <a:t>28 October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88F1-92D7-254A-A373-03160DC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</p:spTree>
    <p:extLst>
      <p:ext uri="{BB962C8B-B14F-4D97-AF65-F5344CB8AC3E}">
        <p14:creationId xmlns:p14="http://schemas.microsoft.com/office/powerpoint/2010/main" val="172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86EA-2641-7240-BA0C-5FD9A89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Interest Group - Patent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21E6-BE3F-A145-8249-6CF8DFB3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W3C Web of Things Interest Group meeting.</a:t>
            </a:r>
          </a:p>
          <a:p>
            <a:r>
              <a:rPr lang="en-US" dirty="0"/>
              <a:t>Outside guests are permitted, however they have to agree to the W3C IP policies:</a:t>
            </a:r>
          </a:p>
          <a:p>
            <a:pPr lvl="1"/>
            <a:r>
              <a:rPr lang="en-CA" u="sng" dirty="0">
                <a:hlinkClick r:id="rId2"/>
              </a:rPr>
              <a:t>W3C 2017 Patent Policy</a:t>
            </a:r>
            <a:endParaRPr lang="en-CA" dirty="0"/>
          </a:p>
          <a:p>
            <a:pPr lvl="1"/>
            <a:r>
              <a:rPr lang="en-CA" u="sng" dirty="0">
                <a:hlinkClick r:id="rId3"/>
              </a:rPr>
              <a:t>Patent Policy FAQ - Q6</a:t>
            </a:r>
            <a:endParaRPr lang="en-US" dirty="0"/>
          </a:p>
          <a:p>
            <a:r>
              <a:rPr lang="en-US" dirty="0"/>
              <a:t>This is a public forum: confidential information should NOT be shared.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5CA8E-D2AF-5D4F-8BD3-3D1D179D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39288-2915-5F4F-BA3C-64D6F7BC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650316-771F-DF4B-9ABB-8B405DF5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2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CAAD-DF96-214F-AF39-FF00932B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7587-0502-6048-BABB-50ACA9634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286"/>
            <a:ext cx="10515600" cy="51306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See: </a:t>
            </a:r>
            <a:r>
              <a:rPr lang="en-US" dirty="0">
                <a:hlinkClick r:id="rId2"/>
              </a:rPr>
              <a:t>https://github.com/w3c/wot/issues/987</a:t>
            </a:r>
            <a:endParaRPr lang="en-US" dirty="0"/>
          </a:p>
          <a:p>
            <a:r>
              <a:rPr lang="en-CA" dirty="0"/>
              <a:t>Signatures and object security (with IETF/COSE)</a:t>
            </a:r>
          </a:p>
          <a:p>
            <a:r>
              <a:rPr lang="en-CA" dirty="0"/>
              <a:t>Key distribution (with DID)</a:t>
            </a:r>
          </a:p>
          <a:p>
            <a:pPr lvl="1"/>
            <a:r>
              <a:rPr lang="en-CA" dirty="0"/>
              <a:t>Enabler for local HTTPS and object security</a:t>
            </a:r>
          </a:p>
          <a:p>
            <a:pPr lvl="1"/>
            <a:r>
              <a:rPr lang="en-CA" dirty="0"/>
              <a:t>Use of DID ids for TDs and in TDDs</a:t>
            </a:r>
          </a:p>
          <a:p>
            <a:pPr lvl="1"/>
            <a:r>
              <a:rPr lang="en-CA" dirty="0"/>
              <a:t>Selection of appropriate methods</a:t>
            </a:r>
          </a:p>
          <a:p>
            <a:r>
              <a:rPr lang="en-CA" dirty="0"/>
              <a:t>Discovery</a:t>
            </a:r>
          </a:p>
          <a:p>
            <a:pPr lvl="1"/>
            <a:r>
              <a:rPr lang="en-CA" dirty="0"/>
              <a:t>Use of DID for introductions; service name</a:t>
            </a:r>
          </a:p>
          <a:p>
            <a:pPr lvl="1"/>
            <a:r>
              <a:rPr lang="en-CA" dirty="0"/>
              <a:t>Security for directories</a:t>
            </a:r>
          </a:p>
          <a:p>
            <a:pPr lvl="1"/>
            <a:r>
              <a:rPr lang="en-CA" dirty="0"/>
              <a:t>Use of Core RD</a:t>
            </a:r>
          </a:p>
          <a:p>
            <a:pPr lvl="1"/>
            <a:r>
              <a:rPr lang="en-CA" dirty="0"/>
              <a:t>Future work on geospatial discovery</a:t>
            </a:r>
          </a:p>
          <a:p>
            <a:r>
              <a:rPr lang="en-CA" dirty="0"/>
              <a:t>ASDF/TM alignment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BCCAA-C549-0341-A428-B6DA55D3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70793-D064-3F49-A7DE-A344F270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2C78D2-0656-9D47-9309-3CB839E1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3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1D03-8406-1C40-8677-FE360B89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Encapsulated JSON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3115-A29E-4F43-88A3-64287BE7A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to be renamed to "</a:t>
            </a:r>
            <a:r>
              <a:rPr lang="en-US" dirty="0">
                <a:sym typeface="Wingdings" pitchFamily="2" charset="2"/>
              </a:rPr>
              <a:t>Embedded" JSON Signatures</a:t>
            </a:r>
          </a:p>
          <a:p>
            <a:pPr lvl="1"/>
            <a:r>
              <a:rPr lang="en-US" dirty="0"/>
              <a:t>Repo: </a:t>
            </a:r>
            <a:r>
              <a:rPr lang="en-US" dirty="0">
                <a:hlinkClick r:id="rId2"/>
              </a:rPr>
              <a:t>https://github.com/w3c/wot-ejs</a:t>
            </a:r>
            <a:endParaRPr lang="en-US" dirty="0"/>
          </a:p>
          <a:p>
            <a:r>
              <a:rPr lang="en-US" dirty="0"/>
              <a:t>Use case:</a:t>
            </a:r>
          </a:p>
          <a:p>
            <a:pPr lvl="1"/>
            <a:r>
              <a:rPr lang="en-US" dirty="0"/>
              <a:t>Signed (Canonicalized) TDs</a:t>
            </a:r>
          </a:p>
          <a:p>
            <a:pPr lvl="1"/>
            <a:r>
              <a:rPr lang="en-US" dirty="0"/>
              <a:t>Largish JSON-LD files</a:t>
            </a:r>
          </a:p>
          <a:p>
            <a:pPr lvl="1"/>
            <a:r>
              <a:rPr lang="en-US" dirty="0"/>
              <a:t>Want to project from </a:t>
            </a:r>
            <a:r>
              <a:rPr lang="en-US" dirty="0" err="1"/>
              <a:t>MiM</a:t>
            </a:r>
            <a:r>
              <a:rPr lang="en-US" dirty="0"/>
              <a:t> attacks, e.g. changes to URLs, security schemes</a:t>
            </a:r>
          </a:p>
          <a:p>
            <a:pPr lvl="1"/>
            <a:r>
              <a:rPr lang="en-US" dirty="0"/>
              <a:t>Need to support chaining</a:t>
            </a:r>
          </a:p>
          <a:p>
            <a:pPr lvl="2"/>
            <a:r>
              <a:rPr lang="en-US" dirty="0"/>
              <a:t>Adding annotations in TD Directories, e.g. for update times</a:t>
            </a:r>
          </a:p>
          <a:p>
            <a:pPr lvl="2"/>
            <a:r>
              <a:rPr lang="en-US" dirty="0"/>
              <a:t>Remapping URLs in proxies</a:t>
            </a:r>
          </a:p>
          <a:p>
            <a:pPr lvl="1"/>
            <a:r>
              <a:rPr lang="en-US" dirty="0"/>
              <a:t>Need partial signing</a:t>
            </a:r>
          </a:p>
          <a:p>
            <a:pPr lvl="1"/>
            <a:r>
              <a:rPr lang="en-US" dirty="0"/>
              <a:t>Need signature included in TD</a:t>
            </a:r>
          </a:p>
          <a:p>
            <a:r>
              <a:rPr lang="en-US" dirty="0"/>
              <a:t>Capabilities of XML Signatures </a:t>
            </a:r>
            <a:r>
              <a:rPr lang="en-US" i="1" dirty="0"/>
              <a:t>seem to be </a:t>
            </a:r>
            <a:r>
              <a:rPr lang="en-US" dirty="0"/>
              <a:t>more appropriate than JWS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B8711-85B1-BF4C-82FE-69A0443B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3414E-D35A-424F-8C0E-A901739B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47B2772-1738-F043-ADDB-42736565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2FE2-6E9D-1445-9A60-A03AD495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and Key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100DC-8503-4F48-94AB-8BAC137D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pain point in HTTP-based IoT is TLS on LANs</a:t>
            </a:r>
          </a:p>
          <a:p>
            <a:r>
              <a:rPr lang="en-US" dirty="0"/>
              <a:t>Mostly this is a key distribution problem</a:t>
            </a:r>
          </a:p>
          <a:p>
            <a:r>
              <a:rPr lang="en-US" dirty="0"/>
              <a:t>Can be solved by using pre-shared keys, but installation of keys a nuisance for the non-expert</a:t>
            </a:r>
          </a:p>
          <a:p>
            <a:r>
              <a:rPr lang="en-US" dirty="0"/>
              <a:t>Need browser support for some use cases, e.g. access to home hub dashboard across LAN</a:t>
            </a:r>
          </a:p>
          <a:p>
            <a:r>
              <a:rPr lang="en-US" dirty="0"/>
              <a:t>Right now the only general solution for support of TLS that gives interop with browsers is "publicly visible URLs" and HTTPS</a:t>
            </a:r>
          </a:p>
          <a:p>
            <a:pPr lvl="1"/>
            <a:r>
              <a:rPr lang="en-US" dirty="0"/>
              <a:t>This means a cloud proxy, STUN/TURN, or other means of ISP firewall</a:t>
            </a:r>
          </a:p>
          <a:p>
            <a:r>
              <a:rPr lang="en-US" dirty="0"/>
              <a:t>Is there a better way?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21DBA-BF95-3543-AE3B-13D98BC8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D2400-4D0E-7546-9F73-573CE70F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0CEC47-F6E9-C840-9792-F1C87C21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48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1EA2-997C-AF4D-9CF6-34730C8F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ID-Related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5FFC9-D956-4A44-A7E2-60DFF91E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IDs in TDs</a:t>
            </a:r>
          </a:p>
          <a:p>
            <a:pPr lvl="1"/>
            <a:r>
              <a:rPr lang="en-US" dirty="0"/>
              <a:t>Are they the ID of the Thing or of the TD?</a:t>
            </a:r>
          </a:p>
          <a:p>
            <a:pPr lvl="1"/>
            <a:r>
              <a:rPr lang="en-US" dirty="0"/>
              <a:t>If a TD is remapped, does the ID change?</a:t>
            </a:r>
          </a:p>
          <a:p>
            <a:pPr lvl="2"/>
            <a:r>
              <a:rPr lang="en-US" dirty="0"/>
              <a:t>Different language mapping</a:t>
            </a:r>
          </a:p>
          <a:p>
            <a:pPr lvl="2"/>
            <a:r>
              <a:rPr lang="en-US" dirty="0"/>
              <a:t>URL mapping when accessed via a proxy</a:t>
            </a:r>
          </a:p>
          <a:p>
            <a:r>
              <a:rPr lang="en-US" dirty="0"/>
              <a:t>Anonymous TDs</a:t>
            </a:r>
          </a:p>
          <a:p>
            <a:pPr lvl="1"/>
            <a:r>
              <a:rPr lang="en-US" dirty="0"/>
              <a:t>IDs are used a keys in TD Directories</a:t>
            </a:r>
          </a:p>
          <a:p>
            <a:r>
              <a:rPr lang="en-US" dirty="0"/>
              <a:t>Privacy</a:t>
            </a:r>
          </a:p>
          <a:p>
            <a:pPr lvl="1"/>
            <a:r>
              <a:rPr lang="en-US" dirty="0"/>
              <a:t>If potentially publicly visible, IDs should not contain metadata, i.e. device type</a:t>
            </a:r>
          </a:p>
          <a:p>
            <a:pPr lvl="1"/>
            <a:r>
              <a:rPr lang="en-US" dirty="0"/>
              <a:t>Same problem with URLs</a:t>
            </a:r>
          </a:p>
          <a:p>
            <a:pPr lvl="1"/>
            <a:r>
              <a:rPr lang="en-US" dirty="0"/>
              <a:t>People do it anyway, even in our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A526D-1D6A-6842-8810-87EDBE81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47542-EDDC-5343-B2F6-2C88F8F7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11B4ED-5B60-F14D-9821-CBAA2114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8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737A-07A6-474A-B53A-DA940EA6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7890-457F-EE40-A00D-0689D159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 Status of DID</a:t>
            </a:r>
          </a:p>
          <a:p>
            <a:pPr lvl="1"/>
            <a:r>
              <a:rPr lang="en-US" dirty="0"/>
              <a:t>Concerns about sustainability, etc.</a:t>
            </a:r>
          </a:p>
          <a:p>
            <a:pPr lvl="1"/>
            <a:r>
              <a:rPr lang="en-US" dirty="0"/>
              <a:t>Methods that rely on extremely computationally intensive mechanisms should be avoided</a:t>
            </a:r>
          </a:p>
          <a:p>
            <a:r>
              <a:rPr lang="en-US" dirty="0"/>
              <a:t>Many methods</a:t>
            </a:r>
          </a:p>
          <a:p>
            <a:pPr lvl="1"/>
            <a:r>
              <a:rPr lang="en-US" dirty="0"/>
              <a:t>Which are the best for IoT applications?</a:t>
            </a:r>
          </a:p>
          <a:p>
            <a:pPr lvl="1"/>
            <a:r>
              <a:rPr lang="en-US" dirty="0"/>
              <a:t>Need to preserve privacy, etc.</a:t>
            </a:r>
          </a:p>
          <a:p>
            <a:r>
              <a:rPr lang="en-US" dirty="0"/>
              <a:t>Technical details</a:t>
            </a:r>
          </a:p>
          <a:p>
            <a:pPr lvl="1"/>
            <a:r>
              <a:rPr lang="en-US" dirty="0"/>
              <a:t>Assignment of DID Service name for WoT Things and TD Directories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D55B3-DB7B-C244-99C5-622AE357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F759C-CAEF-DC4D-8ED3-127A4879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9CDDE87-D6E6-094B-A99D-B044B2BF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9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0EFD-1C17-0B43-9ABD-ED17DACB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7BF8-7E98-774B-9D9C-A854F2BA9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https://</a:t>
            </a:r>
            <a:r>
              <a:rPr lang="en-US" dirty="0" err="1"/>
              <a:t>github.com</a:t>
            </a:r>
            <a:r>
              <a:rPr lang="en-US" dirty="0"/>
              <a:t>/w3c/wot-testing/issues/167</a:t>
            </a:r>
          </a:p>
          <a:p>
            <a:r>
              <a:rPr lang="en-US" dirty="0"/>
              <a:t>Potential new WG Deliverable</a:t>
            </a:r>
          </a:p>
          <a:p>
            <a:pPr lvl="1"/>
            <a:r>
              <a:rPr lang="en-US" dirty="0"/>
              <a:t>Extension of WoT Discovery</a:t>
            </a:r>
          </a:p>
          <a:p>
            <a:r>
              <a:rPr lang="en-US" dirty="0"/>
              <a:t>Need</a:t>
            </a:r>
          </a:p>
          <a:p>
            <a:pPr lvl="1"/>
            <a:r>
              <a:rPr lang="en-US" dirty="0"/>
              <a:t>Ontology for data encoding</a:t>
            </a:r>
          </a:p>
          <a:p>
            <a:pPr lvl="1"/>
            <a:r>
              <a:rPr lang="en-US" dirty="0"/>
              <a:t>Support for both static and dynamic data</a:t>
            </a:r>
          </a:p>
          <a:p>
            <a:pPr lvl="1"/>
            <a:r>
              <a:rPr lang="en-US" dirty="0"/>
              <a:t>Directory query extension</a:t>
            </a:r>
          </a:p>
          <a:p>
            <a:pPr lvl="1"/>
            <a:r>
              <a:rPr lang="en-US" dirty="0"/>
              <a:t>Geospatial introduction mechanisms (i.e. geo-DNS)</a:t>
            </a:r>
          </a:p>
          <a:p>
            <a:pPr lvl="1"/>
            <a:r>
              <a:rPr lang="en-US" dirty="0"/>
              <a:t>Coordination with many existing standards orgs in this area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718AC-DD9D-EB4C-8909-E5E1E700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9755E-5783-AC43-8AA3-E35FE8A3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3BF478-C545-114C-809A-A0786404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1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1794-075A-9645-827C-5757829A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4F4C1-EFFB-EB47-9E58-E04D119E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https://github.com/w3c/wot-security/labels/T2TRG</a:t>
            </a:r>
            <a:endParaRPr lang="en-CA" dirty="0"/>
          </a:p>
          <a:p>
            <a:r>
              <a:rPr lang="en-CA" u="sng" dirty="0">
                <a:hlinkClick r:id="rId3"/>
              </a:rPr>
              <a:t>https://github.com/w3c/wot-security-best-practices/labels/T2TRG</a:t>
            </a:r>
            <a:endParaRPr lang="en-CA" dirty="0"/>
          </a:p>
          <a:p>
            <a:r>
              <a:rPr lang="en-CA" dirty="0">
                <a:hlinkClick r:id="rId4"/>
              </a:rPr>
              <a:t>https://github.com/w3c/wot-discovery/labels/T2TRG</a:t>
            </a:r>
            <a:endParaRPr lang="en-CA" dirty="0"/>
          </a:p>
          <a:p>
            <a:r>
              <a:rPr lang="en-CA" dirty="0">
                <a:hlinkClick r:id="rId5"/>
              </a:rPr>
              <a:t>https://github.com/w3c/wot-security/labels/DID</a:t>
            </a:r>
            <a:endParaRPr lang="en-CA" dirty="0"/>
          </a:p>
          <a:p>
            <a:r>
              <a:rPr lang="en-CA" dirty="0">
                <a:hlinkClick r:id="rId6"/>
              </a:rPr>
              <a:t>https://github.com/w3c/wot-security-best-practices/labels/DID</a:t>
            </a:r>
            <a:endParaRPr lang="en-CA" dirty="0"/>
          </a:p>
          <a:p>
            <a:r>
              <a:rPr lang="en-CA" dirty="0">
                <a:hlinkClick r:id="rId7"/>
              </a:rPr>
              <a:t>https://github.com/w3c/wot-discovery/labels/DID</a:t>
            </a: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E81C9-719B-CB48-A1B3-EE440A5B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W3C Web of Things (WoT) WG/IG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2179F-E2EC-CD44-97C1-E613E44A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DE2E-7167-1944-9FEE-E44668D91CB6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8BAE55-DB27-E041-A1D5-E4C1C7921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AB1E-7FD9-0A40-B7C0-508CCACB3E9A}" type="datetime1">
              <a:rPr lang="en-CA" smtClean="0"/>
              <a:t>2021-10-28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B82C324-38C9-8D43-B9CF-BB1C50F6C7D4}" vid="{E77D58A1-DB36-8941-873E-0ACC69A37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716</Words>
  <Application>Microsoft Macintosh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T2TRG/COSE/DID Joint Session</vt:lpstr>
      <vt:lpstr>W3C Interest Group - Patent Policy</vt:lpstr>
      <vt:lpstr>Agenda</vt:lpstr>
      <vt:lpstr>Encapsulated JSON Signatures</vt:lpstr>
      <vt:lpstr>DID and Key Distribution</vt:lpstr>
      <vt:lpstr>Other ID-Related Issues</vt:lpstr>
      <vt:lpstr>DID Topics</vt:lpstr>
      <vt:lpstr>Geospatial Discovery</vt:lpstr>
      <vt:lpstr>Marked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Mccool, Michael</dc:creator>
  <cp:lastModifiedBy>Mccool, Michael</cp:lastModifiedBy>
  <cp:revision>40</cp:revision>
  <dcterms:created xsi:type="dcterms:W3CDTF">2021-03-09T15:46:26Z</dcterms:created>
  <dcterms:modified xsi:type="dcterms:W3CDTF">2021-10-28T11:59:03Z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2021-10-06T08:52:40Z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8580879f-9d61-428d-b9ee-02c410c406ce</vt:lpwstr>
  </property>
  <property fmtid="{D5CDD505-2E9C-101B-9397-08002B2CF9AE}" pid="8" name="MSIP_Label_6f75f480-7803-4ee9-bb54-84d0635fdbe7_ContentBits">
    <vt:lpwstr>0</vt:lpwstr>
  </property>
</Properties>
</file>