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0" r:id="rId2"/>
    <p:sldMasterId id="2147483652" r:id="rId3"/>
    <p:sldMasterId id="2147483655" r:id="rId4"/>
    <p:sldMasterId id="2147483665" r:id="rId5"/>
    <p:sldMasterId id="2147483667" r:id="rId6"/>
    <p:sldMasterId id="2147483669" r:id="rId7"/>
  </p:sldMasterIdLst>
  <p:notesMasterIdLst>
    <p:notesMasterId r:id="rId26"/>
  </p:notesMasterIdLst>
  <p:handoutMasterIdLst>
    <p:handoutMasterId r:id="rId27"/>
  </p:handoutMasterIdLst>
  <p:sldIdLst>
    <p:sldId id="357" r:id="rId8"/>
    <p:sldId id="390" r:id="rId9"/>
    <p:sldId id="402" r:id="rId10"/>
    <p:sldId id="398" r:id="rId11"/>
    <p:sldId id="399" r:id="rId12"/>
    <p:sldId id="403" r:id="rId13"/>
    <p:sldId id="404" r:id="rId14"/>
    <p:sldId id="405" r:id="rId15"/>
    <p:sldId id="406" r:id="rId16"/>
    <p:sldId id="407" r:id="rId17"/>
    <p:sldId id="409" r:id="rId18"/>
    <p:sldId id="415" r:id="rId19"/>
    <p:sldId id="416" r:id="rId20"/>
    <p:sldId id="417" r:id="rId21"/>
    <p:sldId id="418" r:id="rId22"/>
    <p:sldId id="410" r:id="rId23"/>
    <p:sldId id="401" r:id="rId24"/>
    <p:sldId id="408" r:id="rId25"/>
  </p:sldIdLst>
  <p:sldSz cx="12192000" cy="6858000"/>
  <p:notesSz cx="9925050" cy="6665913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Arial" panose="02080604020202020204" pitchFamily="34" charset="0"/>
        <a:ea typeface="Arial" panose="02080604020202020204" pitchFamily="34" charset="0"/>
        <a:cs typeface="Arial" panose="02080604020202020204" pitchFamily="34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Arial" panose="02080604020202020204" pitchFamily="34" charset="0"/>
        <a:ea typeface="Arial" panose="02080604020202020204" pitchFamily="34" charset="0"/>
        <a:cs typeface="Arial" panose="02080604020202020204" pitchFamily="34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Arial" panose="02080604020202020204" pitchFamily="34" charset="0"/>
        <a:ea typeface="Arial" panose="02080604020202020204" pitchFamily="34" charset="0"/>
        <a:cs typeface="Arial" panose="02080604020202020204" pitchFamily="34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Arial" panose="02080604020202020204" pitchFamily="34" charset="0"/>
        <a:ea typeface="Arial" panose="02080604020202020204" pitchFamily="34" charset="0"/>
        <a:cs typeface="Arial" panose="02080604020202020204" pitchFamily="34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Arial" panose="02080604020202020204" pitchFamily="34" charset="0"/>
        <a:ea typeface="Arial" panose="02080604020202020204" pitchFamily="34" charset="0"/>
        <a:cs typeface="Arial" panose="02080604020202020204" pitchFamily="34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Arial" panose="02080604020202020204" pitchFamily="34" charset="0"/>
        <a:ea typeface="Arial" panose="02080604020202020204" pitchFamily="34" charset="0"/>
        <a:cs typeface="Arial" panose="02080604020202020204" pitchFamily="34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Arial" panose="02080604020202020204" pitchFamily="34" charset="0"/>
        <a:ea typeface="Arial" panose="02080604020202020204" pitchFamily="34" charset="0"/>
        <a:cs typeface="Arial" panose="02080604020202020204" pitchFamily="34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Arial" panose="02080604020202020204" pitchFamily="34" charset="0"/>
        <a:ea typeface="Arial" panose="02080604020202020204" pitchFamily="34" charset="0"/>
        <a:cs typeface="Arial" panose="02080604020202020204" pitchFamily="34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Arial" panose="02080604020202020204" pitchFamily="34" charset="0"/>
        <a:ea typeface="Arial" panose="02080604020202020204" pitchFamily="34" charset="0"/>
        <a:cs typeface="Arial" panose="0208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65BD"/>
    <a:srgbClr val="F2F8FC"/>
    <a:srgbClr val="B3DBFF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1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notesViewPr>
    <p:cSldViewPr snapToGrid="0">
      <p:cViewPr>
        <p:scale>
          <a:sx n="152" d="100"/>
          <a:sy n="152" d="100"/>
        </p:scale>
        <p:origin x="553" y="118"/>
      </p:cViewPr>
      <p:guideLst>
        <p:guide orient="horz" pos="2099"/>
        <p:guide pos="3126"/>
      </p:guideLst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t"/>
          <a:lstStyle>
            <a:lvl1pPr algn="l">
              <a:spcBef>
                <a:spcPts val="0"/>
              </a:spcBef>
              <a:spcAft>
                <a:spcPts val="0"/>
              </a:spcAft>
              <a:defRPr lang="en-US" sz="1200"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US"/>
          </a:p>
        </p:txBody>
      </p:sp>
      <p:sp>
        <p:nvSpPr>
          <p:cNvPr id="3" name="Datumsplatzhalter 2"/>
          <p:cNvSpPr>
            <a:spLocks noGrp="1" noChangeArrowheads="1"/>
          </p:cNvSpPr>
          <p:nvPr>
            <p:ph type="dt" sz="quarter" idx="1"/>
          </p:nvPr>
        </p:nvSpPr>
        <p:spPr>
          <a:xfrm>
            <a:off x="5621655" y="0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t"/>
          <a:lstStyle>
            <a:lvl1pPr algn="r">
              <a:spcBef>
                <a:spcPts val="0"/>
              </a:spcBef>
              <a:spcAft>
                <a:spcPts val="0"/>
              </a:spcAft>
              <a:defRPr lang="en-US" sz="1200"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E22483C-7293-77BE-DD9A-84EB06D42BD1}" type="datetime1">
              <a:rPr lang="en-US"/>
              <a:t>10/11/2021</a:t>
            </a:fld>
            <a:endParaRPr lang="en-US"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6331585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b"/>
          <a:lstStyle>
            <a:lvl1pPr algn="l">
              <a:spcBef>
                <a:spcPts val="0"/>
              </a:spcBef>
              <a:spcAft>
                <a:spcPts val="0"/>
              </a:spcAft>
              <a:defRPr lang="en-US" sz="1200"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US"/>
          </a:p>
        </p:txBody>
      </p:sp>
      <p:sp>
        <p:nvSpPr>
          <p:cNvPr id="5" name="Foliennummernplatzhalter 4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1655" y="6331585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b"/>
          <a:lstStyle>
            <a:lvl1pPr algn="r">
              <a:spcBef>
                <a:spcPts val="0"/>
              </a:spcBef>
              <a:spcAft>
                <a:spcPts val="0"/>
              </a:spcAft>
              <a:defRPr lang="en-US" sz="1200"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4F88E81D-53A2-DD1E-EC30-A54BA67E1AF0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0-10T16:40:02"/>
    </inkml:context>
    <inkml:brush xml:id="br0">
      <inkml:brushProperty name="width" value="0.025" units="cm"/>
      <inkml:brushProperty name="height" value="0.025" units="cm"/>
      <inkml:brushProperty name="color" value="#DAE8FC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t"/>
          <a:lstStyle>
            <a:lvl1pPr algn="l">
              <a:spcBef>
                <a:spcPts val="0"/>
              </a:spcBef>
              <a:spcAft>
                <a:spcPts val="0"/>
              </a:spcAft>
              <a:defRPr lang="en-US" sz="1200"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US"/>
          </a:p>
        </p:txBody>
      </p:sp>
      <p:sp>
        <p:nvSpPr>
          <p:cNvPr id="3" name="Datumsplatzhalter 2"/>
          <p:cNvSpPr>
            <a:spLocks noGrp="1" noChangeArrowheads="1"/>
          </p:cNvSpPr>
          <p:nvPr>
            <p:ph type="dt" idx="1"/>
          </p:nvPr>
        </p:nvSpPr>
        <p:spPr>
          <a:xfrm>
            <a:off x="5621655" y="0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t"/>
          <a:lstStyle>
            <a:lvl1pPr algn="r">
              <a:spcBef>
                <a:spcPts val="0"/>
              </a:spcBef>
              <a:spcAft>
                <a:spcPts val="0"/>
              </a:spcAft>
              <a:defRPr lang="en-US" sz="1200">
                <a:latin typeface="Calibri" panose="020F0502020204030204" pitchFamily="2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EE28B0F-41F3-B77D-BD5A-B728C5144BE2}" type="datetime1">
              <a:rPr lang="en-US"/>
              <a:t>10/11/2021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 noChangeArrowheads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0805" tIns="45085" rIns="90805" bIns="45085" numCol="1" spcCol="215900" anchor="ctr"/>
          <a:lstStyle/>
          <a:p>
            <a:pPr>
              <a:defRPr lang="en-US"/>
            </a:pPr>
            <a:endParaRPr noProof="1"/>
          </a:p>
        </p:txBody>
      </p:sp>
      <p:sp>
        <p:nvSpPr>
          <p:cNvPr id="5" name="Notizenplatzhalter 4"/>
          <p:cNvSpPr>
            <a:spLocks noGrp="1" noChangeArrowheads="1"/>
          </p:cNvSpPr>
          <p:nvPr>
            <p:ph type="body" idx="3"/>
          </p:nvPr>
        </p:nvSpPr>
        <p:spPr>
          <a:xfrm>
            <a:off x="992505" y="3166110"/>
            <a:ext cx="7940040" cy="29997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805" tIns="45085" rIns="90805" bIns="45085" numCol="1" spcCol="215900" anchor="t"/>
          <a:lstStyle/>
          <a:p>
            <a:pPr>
              <a:defRPr lang="en-US"/>
            </a:pPr>
            <a:r>
              <a:t>Textmasterformate durch Klicken bearbeiten</a:t>
            </a:r>
          </a:p>
          <a:p>
            <a:pPr lvl="1">
              <a:defRPr lang="en-US"/>
            </a:pPr>
            <a:r>
              <a:t>Zweite Ebene</a:t>
            </a:r>
          </a:p>
          <a:p>
            <a:pPr lvl="2">
              <a:defRPr lang="en-US"/>
            </a:pPr>
            <a:r>
              <a:t>Dritte Ebene</a:t>
            </a:r>
          </a:p>
          <a:p>
            <a:pPr lvl="3">
              <a:defRPr lang="en-US"/>
            </a:pPr>
            <a:r>
              <a:t>Vierte Ebene</a:t>
            </a:r>
          </a:p>
          <a:p>
            <a:pPr lvl="4">
              <a:defRPr lang="en-US"/>
            </a:pPr>
            <a:r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331585"/>
            <a:ext cx="4300855" cy="333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0805" tIns="45085" rIns="90805" bIns="45085" numCol="1" spcCol="215900" anchor="b"/>
          <a:lstStyle>
            <a:lvl1pPr algn="l">
              <a:spcBef>
                <a:spcPts val="0"/>
              </a:spcBef>
              <a:spcAft>
                <a:spcPts val="0"/>
              </a:spcAft>
              <a:defRPr lang="en-US" sz="1200"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US"/>
          </a:p>
        </p:txBody>
      </p:sp>
      <p:sp>
        <p:nvSpPr>
          <p:cNvPr id="7" name="Foliennummernplatzhalter 6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1655" y="6331585"/>
            <a:ext cx="4300855" cy="333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0805" tIns="45085" rIns="90805" bIns="45085" numCol="1" spcCol="215900" anchor="b"/>
          <a:lstStyle>
            <a:lvl1pPr algn="r">
              <a:spcBef>
                <a:spcPts val="0"/>
              </a:spcBef>
              <a:spcAft>
                <a:spcPts val="0"/>
              </a:spcAft>
              <a:defRPr lang="en-US" sz="1200">
                <a:latin typeface="Calibri" panose="020F0502020204030204" pitchFamily="2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A830101-4FC7-D6F7-893B-B9A24F757FEC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430"/>
      </a:spcBef>
      <a:spcAft>
        <a:spcPts val="0"/>
      </a:spcAft>
      <a:buNone/>
      <a:defRPr lang="en-US" sz="1200" b="0" i="0" u="none" strike="noStrike" kern="1" spc="0" baseline="0">
        <a:solidFill>
          <a:schemeClr val="tx1"/>
        </a:solidFill>
        <a:effectLst/>
        <a:latin typeface="Arial" panose="02080604020202020204" pitchFamily="34" charset="0"/>
        <a:ea typeface="Arial" panose="02080604020202020204" pitchFamily="34" charset="0"/>
        <a:cs typeface="Arial" panose="02080604020202020204" pitchFamily="34" charset="0"/>
      </a:defRPr>
    </a:lvl1pPr>
    <a:lvl2pPr marL="182880" marR="0" indent="-182880" algn="l" defTabSz="914400">
      <a:lnSpc>
        <a:spcPct val="100000"/>
      </a:lnSpc>
      <a:spcBef>
        <a:spcPts val="430"/>
      </a:spcBef>
      <a:spcAft>
        <a:spcPts val="0"/>
      </a:spcAft>
      <a:buClrTx/>
      <a:buSzTx/>
      <a:buFont typeface="Arial" panose="02080604020202020204" pitchFamily="34" charset="0"/>
      <a:buChar char="•"/>
      <a:defRPr lang="en-US" sz="1200" b="0" i="0" u="none" strike="noStrike" kern="1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Arial" panose="02080604020202020204" pitchFamily="34" charset="0"/>
      </a:defRPr>
    </a:lvl2pPr>
    <a:lvl3pPr marL="355600" marR="0" indent="-173355" algn="l" defTabSz="914400">
      <a:lnSpc>
        <a:spcPct val="100000"/>
      </a:lnSpc>
      <a:spcBef>
        <a:spcPts val="430"/>
      </a:spcBef>
      <a:spcAft>
        <a:spcPts val="0"/>
      </a:spcAft>
      <a:buClrTx/>
      <a:buSzTx/>
      <a:buFont typeface="Symbol" panose="05050102010706020507" pitchFamily="1" charset="0"/>
      <a:buChar char="-"/>
      <a:defRPr lang="en-US" sz="1200" b="0" i="0" u="none" strike="noStrike" kern="1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Arial" panose="02080604020202020204" pitchFamily="34" charset="0"/>
      </a:defRPr>
    </a:lvl3pPr>
    <a:lvl4pPr marL="538480" marR="0" indent="-182880" algn="l" defTabSz="914400">
      <a:lnSpc>
        <a:spcPct val="100000"/>
      </a:lnSpc>
      <a:spcBef>
        <a:spcPts val="430"/>
      </a:spcBef>
      <a:spcAft>
        <a:spcPts val="0"/>
      </a:spcAft>
      <a:buClrTx/>
      <a:buSzTx/>
      <a:buFont typeface="Courier New" pitchFamily="3" charset="0"/>
      <a:buChar char="o"/>
      <a:defRPr lang="en-US" sz="1200" b="0" i="0" u="none" strike="noStrike" kern="1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Arial" panose="02080604020202020204" pitchFamily="34" charset="0"/>
      </a:defRPr>
    </a:lvl4pPr>
    <a:lvl5pPr marL="720725" marR="0" indent="-182880" algn="l" defTabSz="914400">
      <a:lnSpc>
        <a:spcPct val="100000"/>
      </a:lnSpc>
      <a:spcBef>
        <a:spcPts val="430"/>
      </a:spcBef>
      <a:spcAft>
        <a:spcPts val="0"/>
      </a:spcAft>
      <a:buClrTx/>
      <a:buSzTx/>
      <a:buFont typeface="Wingdings" panose="05000000000000000000" charset="0"/>
      <a:buChar char="§"/>
      <a:defRPr lang="en-US" sz="1200" b="0" i="0" u="none" strike="noStrike" kern="1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Arial" panose="02080604020202020204" pitchFamily="34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</p:cNvSpPr>
          <p:nvPr>
            <p:ph idx="10" hasCustomPrompt="1"/>
          </p:nvPr>
        </p:nvSpPr>
        <p:spPr>
          <a:xfrm>
            <a:off x="425874" y="1978661"/>
            <a:ext cx="11344487" cy="12744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/>
          <a:lstStyle>
            <a:lvl1pPr>
              <a:lnSpc>
                <a:spcPct val="150000"/>
              </a:lnSpc>
              <a:defRPr sz="1600" baseline="0" noProof="1"/>
            </a:lvl1pPr>
            <a:lvl2pPr>
              <a:defRPr noProof="1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Referent</a:t>
            </a:r>
            <a:br/>
            <a:r>
              <a:t>Ort, Datum (Schreibweise: 00. Januar 2015)</a:t>
            </a:r>
          </a:p>
        </p:txBody>
      </p:sp>
      <p:sp>
        <p:nvSpPr>
          <p:cNvPr id="3" name="Rechteck 13"/>
          <p:cNvSpPr/>
          <p:nvPr/>
        </p:nvSpPr>
        <p:spPr>
          <a:xfrm>
            <a:off x="11130280" y="6408420"/>
            <a:ext cx="767080" cy="3581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 lang="en-US" sz="2000"/>
          </a:p>
        </p:txBody>
      </p:sp>
      <p:sp>
        <p:nvSpPr>
          <p:cNvPr id="4" name="Foliennummernplatzhalt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159B66A-24DC-0C40-92E1-D215F8AF6487}" type="slidenum">
              <a:rPr/>
              <a:t>‹Nr.›</a:t>
            </a:fld>
            <a:endParaRPr/>
          </a:p>
        </p:txBody>
      </p:sp>
      <p:sp>
        <p:nvSpPr>
          <p:cNvPr id="5" name="Fußzeilenplatzhalter 6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6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425874" y="994410"/>
            <a:ext cx="11345333" cy="4102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/>
          <p:cNvSpPr txBox="1">
            <a:spLocks noGrp="1" noChangeArrowheads="1"/>
          </p:cNvSpPr>
          <p:nvPr>
            <p:ph idx="13" hasCustomPrompt="1"/>
          </p:nvPr>
        </p:nvSpPr>
        <p:spPr>
          <a:xfrm>
            <a:off x="220134" y="727710"/>
            <a:ext cx="11345333" cy="7150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sz="2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3" name="Foliennummernplatzhalter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en-US"/>
            </a:pPr>
            <a:fld id="{29C5ACE1-AFC4-905A-8A7D-590FE2337C0C}" type="slidenum">
              <a:rPr/>
              <a:t>‹Nr.›</a:t>
            </a:fld>
            <a:endParaRPr/>
          </a:p>
        </p:txBody>
      </p:sp>
      <p:sp>
        <p:nvSpPr>
          <p:cNvPr id="4" name="Fußzeilenplatzhalter 11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5" name="Inhaltsplatzhalter 9"/>
          <p:cNvSpPr txBox="1">
            <a:spLocks noGrp="1" noChangeArrowheads="1"/>
          </p:cNvSpPr>
          <p:nvPr>
            <p:ph idx="18" hasCustomPrompt="1"/>
          </p:nvPr>
        </p:nvSpPr>
        <p:spPr>
          <a:xfrm>
            <a:off x="220134" y="1549400"/>
            <a:ext cx="5859780" cy="4756785"/>
          </a:xfrm>
          <a:prstGeom prst="rect">
            <a:avLst/>
          </a:prstGeom>
        </p:spPr>
        <p:txBody>
          <a:bodyPr vert="horz" wrap="square" lIns="0" tIns="45720" rIns="0" bIns="45720" numCol="1" spcCol="215900" anchor="t"/>
          <a:lstStyle>
            <a:lvl1pPr>
              <a:defRPr lang="en-US" sz="2000" kern="1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>
              <a:defRPr lang="en-US" sz="2000"/>
            </a:lvl2pPr>
            <a:lvl3pPr>
              <a:defRPr lang="en-US" sz="1600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Textmasterformate durch Klicken bearbeiten</a:t>
            </a:r>
          </a:p>
          <a:p>
            <a:pPr lvl="1">
              <a:defRPr lang="en-US"/>
            </a:pPr>
            <a:r>
              <a:t>Zweite Ebene</a:t>
            </a:r>
          </a:p>
          <a:p>
            <a:pPr lvl="2">
              <a:defRPr lang="en-US"/>
            </a:pPr>
            <a:r>
              <a:t>Dritte Ebene</a:t>
            </a:r>
          </a:p>
        </p:txBody>
      </p:sp>
      <p:sp>
        <p:nvSpPr>
          <p:cNvPr id="6" name="Bildplatzhalter 2"/>
          <p:cNvSpPr txBox="1">
            <a:spLocks noGrp="1" noChangeArrowheads="1"/>
          </p:cNvSpPr>
          <p:nvPr>
            <p:ph type="pic" sz="quarter" idx="14"/>
          </p:nvPr>
        </p:nvSpPr>
        <p:spPr>
          <a:xfrm>
            <a:off x="6112087" y="1549400"/>
            <a:ext cx="5659120" cy="475678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en-US" sz="2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7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8"/>
          <p:cNvSpPr/>
          <p:nvPr/>
        </p:nvSpPr>
        <p:spPr>
          <a:xfrm>
            <a:off x="16087" y="1558290"/>
            <a:ext cx="12192000" cy="473964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r">
              <a:defRPr lang="en-US"/>
            </a:pPr>
            <a:endParaRPr lang="en-US" sz="1000"/>
          </a:p>
        </p:txBody>
      </p:sp>
      <p:sp>
        <p:nvSpPr>
          <p:cNvPr id="3" name="Textplatzhalter 7"/>
          <p:cNvSpPr txBox="1">
            <a:spLocks noGrp="1" noChangeArrowheads="1"/>
          </p:cNvSpPr>
          <p:nvPr>
            <p:ph idx="13" hasCustomPrompt="1"/>
          </p:nvPr>
        </p:nvSpPr>
        <p:spPr>
          <a:xfrm>
            <a:off x="220134" y="732156"/>
            <a:ext cx="11345333" cy="71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4" name="Foliennummernplatzhalter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en-US"/>
            </a:pPr>
            <a:fld id="{013A9626-68EC-6F60-A282-9E35D8CC54CB}" type="slidenum">
              <a:rPr/>
              <a:t>‹Nr.›</a:t>
            </a:fld>
            <a:endParaRPr/>
          </a:p>
        </p:txBody>
      </p:sp>
      <p:sp>
        <p:nvSpPr>
          <p:cNvPr id="5" name="Fußzeilenplatzhalter 11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6" name="Inhaltsplatzhalter 9"/>
          <p:cNvSpPr txBox="1">
            <a:spLocks noGrp="1" noChangeArrowheads="1"/>
          </p:cNvSpPr>
          <p:nvPr>
            <p:ph idx="18" hasCustomPrompt="1"/>
          </p:nvPr>
        </p:nvSpPr>
        <p:spPr>
          <a:xfrm>
            <a:off x="220134" y="1558290"/>
            <a:ext cx="5859780" cy="4739640"/>
          </a:xfrm>
          <a:prstGeom prst="rect">
            <a:avLst/>
          </a:prstGeom>
        </p:spPr>
        <p:txBody>
          <a:bodyPr vert="horz" wrap="square" lIns="0" tIns="45720" rIns="0" bIns="45720" numCol="1" spcCol="215900" anchor="t"/>
          <a:lstStyle>
            <a:lvl1pPr>
              <a:defRPr lang="en-US" sz="1600" kern="1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>
              <a:defRPr lang="en-US"/>
            </a:lvl2pPr>
            <a:lvl3pPr>
              <a:defRPr lang="en-US" sz="1600" baseline="0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Textmasterformate durch Klicken bearbeiten</a:t>
            </a:r>
          </a:p>
          <a:p>
            <a:pPr lvl="1">
              <a:defRPr lang="en-US"/>
            </a:pPr>
            <a:r>
              <a:t>Zweite Ebene</a:t>
            </a:r>
          </a:p>
          <a:p>
            <a:pPr lvl="2">
              <a:defRPr lang="en-US"/>
            </a:pPr>
            <a:r>
              <a:t>Dritte Ebene</a:t>
            </a:r>
          </a:p>
        </p:txBody>
      </p:sp>
      <p:sp>
        <p:nvSpPr>
          <p:cNvPr id="7" name="Bildplatzhalter 2"/>
          <p:cNvSpPr txBox="1">
            <a:spLocks noGrp="1" noChangeArrowheads="1"/>
          </p:cNvSpPr>
          <p:nvPr>
            <p:ph type="pic" sz="quarter" idx="14"/>
          </p:nvPr>
        </p:nvSpPr>
        <p:spPr>
          <a:xfrm>
            <a:off x="6112087" y="1558290"/>
            <a:ext cx="5659120" cy="473964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8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/>
          <p:cNvSpPr txBox="1">
            <a:spLocks noGrp="1" noChangeArrowheads="1"/>
          </p:cNvSpPr>
          <p:nvPr>
            <p:ph idx="13" hasCustomPrompt="1"/>
          </p:nvPr>
        </p:nvSpPr>
        <p:spPr>
          <a:xfrm>
            <a:off x="220134" y="766445"/>
            <a:ext cx="11737340" cy="7150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sz="2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3" name="Foliennummernplatzhalter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en-US"/>
            </a:pPr>
            <a:fld id="{57632FAB-E5BA-36D9-F4DB-138C61950246}" type="slidenum">
              <a:rPr/>
              <a:t>‹Nr.›</a:t>
            </a:fld>
            <a:endParaRPr/>
          </a:p>
        </p:txBody>
      </p:sp>
      <p:sp>
        <p:nvSpPr>
          <p:cNvPr id="4" name="Fußzeilenplatzhalter 11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5" name="Bildplatzhalter 8"/>
          <p:cNvSpPr txBox="1">
            <a:spLocks noGrp="1" noChangeArrowheads="1"/>
          </p:cNvSpPr>
          <p:nvPr>
            <p:ph type="pic" sz="quarter" idx="17"/>
          </p:nvPr>
        </p:nvSpPr>
        <p:spPr>
          <a:xfrm>
            <a:off x="220134" y="1626870"/>
            <a:ext cx="11737340" cy="4627880"/>
          </a:xfrm>
          <a:prstGeom prst="rect">
            <a:avLst/>
          </a:prstGeom>
        </p:spPr>
        <p:txBody>
          <a:bodyPr/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6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737340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2"/>
          <p:cNvSpPr txBox="1">
            <a:spLocks noGrp="1" noChangeArrowheads="1"/>
          </p:cNvSpPr>
          <p:nvPr>
            <p:ph type="pic" sz="quarter" idx="14"/>
          </p:nvPr>
        </p:nvSpPr>
        <p:spPr>
          <a:xfrm>
            <a:off x="220133" y="794385"/>
            <a:ext cx="11748347" cy="55118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3" name="Foliennummernplatzhalter 5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en-US"/>
            </a:pPr>
            <a:fld id="{692C934C-0284-7965-CA94-F430DDDA3CA1}" type="slidenum">
              <a:rPr/>
              <a:t>‹Nr.›</a:t>
            </a:fld>
            <a:endParaRPr/>
          </a:p>
        </p:txBody>
      </p:sp>
      <p:sp>
        <p:nvSpPr>
          <p:cNvPr id="4" name="Fußzeilenplatzhalter 9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3" y="210186"/>
            <a:ext cx="117483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425874" y="994411"/>
            <a:ext cx="11345333" cy="12312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baseline="0" noProof="1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Präsentationsmuster</a:t>
            </a:r>
            <a:br/>
            <a:br/>
            <a:r>
              <a:t>kann auch als Kapiteltrenner verwendet werden</a:t>
            </a:r>
          </a:p>
        </p:txBody>
      </p:sp>
      <p:sp>
        <p:nvSpPr>
          <p:cNvPr id="3" name="Foliennummernplatzhalter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en-US"/>
            </a:pPr>
            <a:fld id="{7769D2A2-EC9A-3C24-D4D1-1A719C9F224F}" type="slidenum">
              <a:rPr/>
              <a:t>‹Nr.›</a:t>
            </a:fld>
            <a:endParaRPr/>
          </a:p>
        </p:txBody>
      </p:sp>
      <p:sp>
        <p:nvSpPr>
          <p:cNvPr id="4" name="Fußzeilenplatzhalter 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5ED18914-5AB3-847F-FD69-AC2AC7270BF9}" type="slidenum">
              <a:rPr/>
              <a:t>‹Nr.›</a:t>
            </a:fld>
            <a:endParaRPr/>
          </a:p>
        </p:txBody>
      </p:sp>
      <p:sp>
        <p:nvSpPr>
          <p:cNvPr id="3" name="Fußzeilenplatzhalter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4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425874" y="994411"/>
            <a:ext cx="11345333" cy="12312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baseline="0" noProof="1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Präsentationsmuster</a:t>
            </a:r>
            <a:br/>
            <a:br/>
            <a:r>
              <a:t>kann auch als Kapiteltrenner verwendet werden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</p:cNvSpPr>
          <p:nvPr>
            <p:ph idx="10" hasCustomPrompt="1"/>
          </p:nvPr>
        </p:nvSpPr>
        <p:spPr>
          <a:xfrm>
            <a:off x="220134" y="1983105"/>
            <a:ext cx="11634047" cy="12738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/>
          <a:lstStyle>
            <a:lvl1pPr>
              <a:lnSpc>
                <a:spcPct val="150000"/>
              </a:lnSpc>
              <a:defRPr sz="2000" baseline="0" noProof="1"/>
            </a:lvl1pPr>
            <a:lvl2pPr>
              <a:defRPr noProof="1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Referent</a:t>
            </a:r>
            <a:br/>
            <a:r>
              <a:t>Ort, Datum (Schreibweise: 00. Januar 2015)</a:t>
            </a:r>
          </a:p>
        </p:txBody>
      </p:sp>
      <p:sp>
        <p:nvSpPr>
          <p:cNvPr id="3" name="Foliennummernplatzhalter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9060327-69B4-53F5-FABE-9FA04DF00CCA}" type="slidenum">
              <a:rPr/>
              <a:t>‹Nr.›</a:t>
            </a:fld>
            <a:endParaRPr/>
          </a:p>
        </p:txBody>
      </p:sp>
      <p:sp>
        <p:nvSpPr>
          <p:cNvPr id="4" name="Fußzeilenplatzhalter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6340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C2568A6-E8D1-709E-9F9D-1ECB26D3694B}" type="slidenum">
              <a:rPr/>
              <a:t>‹Nr.›</a:t>
            </a:fld>
            <a:endParaRPr/>
          </a:p>
        </p:txBody>
      </p:sp>
      <p:sp>
        <p:nvSpPr>
          <p:cNvPr id="3" name="Fußzeilenplatzhalter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4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6340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</p:cNvSpPr>
          <p:nvPr>
            <p:ph idx="1" hasCustomPrompt="1"/>
          </p:nvPr>
        </p:nvSpPr>
        <p:spPr>
          <a:xfrm>
            <a:off x="220134" y="811530"/>
            <a:ext cx="11771207" cy="55460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2000" noProof="1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en-US"/>
            </a:pPr>
            <a:r>
              <a:rPr noProof="1"/>
              <a:t>Dritte Ebene</a:t>
            </a:r>
          </a:p>
        </p:txBody>
      </p:sp>
      <p:sp>
        <p:nvSpPr>
          <p:cNvPr id="3" name="Foliennummernplatzhalter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 vert="horz" wrap="square" lIns="0" tIns="45720" rIns="0" bIns="45720" numCol="1" spcCol="215900" anchor="ctr"/>
          <a:lstStyle/>
          <a:p>
            <a:pPr>
              <a:defRPr lang="en-US"/>
            </a:pPr>
            <a:fld id="{42487820-6EAF-1D8E-E1F0-98DB36BE17CD}" type="slidenum">
              <a:rPr/>
              <a:t>‹Nr.›</a:t>
            </a:fld>
            <a:endParaRPr/>
          </a:p>
        </p:txBody>
      </p:sp>
      <p:sp>
        <p:nvSpPr>
          <p:cNvPr id="4" name="Fußzeilenplatzhalter 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77120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Inhaltsplatzhalter 2"/>
          <p:cNvSpPr txBox="1">
            <a:spLocks noGrp="1" noChangeArrowheads="1"/>
          </p:cNvSpPr>
          <p:nvPr>
            <p:ph idx="1" hasCustomPrompt="1"/>
          </p:nvPr>
        </p:nvSpPr>
        <p:spPr>
          <a:xfrm>
            <a:off x="220134" y="1665605"/>
            <a:ext cx="11551073" cy="46494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noProof="1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en-US"/>
            </a:pPr>
            <a:r>
              <a:rPr noProof="1"/>
              <a:t>Dritte Ebene</a:t>
            </a:r>
          </a:p>
        </p:txBody>
      </p:sp>
      <p:sp useBgFill="1">
        <p:nvSpPr>
          <p:cNvPr id="3" name="Foliennummernplatzhalter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en-US"/>
            </a:pPr>
            <a:fld id="{7EB1B50E-4093-E443-DD09-B616FB472BE3}" type="slidenum">
              <a:rPr/>
              <a:t>‹Nr.›</a:t>
            </a:fld>
            <a:endParaRPr/>
          </a:p>
        </p:txBody>
      </p:sp>
      <p:sp useBgFill="1">
        <p:nvSpPr>
          <p:cNvPr id="4" name="Fußzeilenplatzhalter 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 useBgFill="1">
        <p:nvSpPr>
          <p:cNvPr id="5" name="Textplatzhalter 7"/>
          <p:cNvSpPr txBox="1">
            <a:spLocks noGrp="1" noChangeArrowheads="1"/>
          </p:cNvSpPr>
          <p:nvPr>
            <p:ph idx="13" hasCustomPrompt="1"/>
          </p:nvPr>
        </p:nvSpPr>
        <p:spPr>
          <a:xfrm>
            <a:off x="220134" y="845185"/>
            <a:ext cx="11345333" cy="71501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sz="2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6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425874" y="994410"/>
            <a:ext cx="11345333" cy="5016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der Präsentation durch Klicken bearbeiten</a:t>
            </a:r>
          </a:p>
        </p:txBody>
      </p:sp>
      <p:sp>
        <p:nvSpPr>
          <p:cNvPr id="3" name="Inhaltsplatzhalter 2"/>
          <p:cNvSpPr txBox="1">
            <a:spLocks noGrp="1" noChangeArrowheads="1"/>
          </p:cNvSpPr>
          <p:nvPr>
            <p:ph idx="10" hasCustomPrompt="1"/>
          </p:nvPr>
        </p:nvSpPr>
        <p:spPr>
          <a:xfrm>
            <a:off x="425874" y="1978661"/>
            <a:ext cx="11344487" cy="12744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/>
          <a:lstStyle>
            <a:lvl1pPr>
              <a:lnSpc>
                <a:spcPct val="150000"/>
              </a:lnSpc>
              <a:defRPr sz="1600" baseline="0" noProof="1">
                <a:solidFill>
                  <a:schemeClr val="bg1"/>
                </a:solidFill>
              </a:defRPr>
            </a:lvl1pPr>
            <a:lvl2pPr>
              <a:defRPr noProof="1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Referent</a:t>
            </a:r>
            <a:br/>
            <a:r>
              <a:t>Ort, Datum (Schreibweise: 00. Januar 2015)</a:t>
            </a:r>
          </a:p>
        </p:txBody>
      </p:sp>
      <p:sp>
        <p:nvSpPr>
          <p:cNvPr id="4" name="Foliennummernplatzhalter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1EB78D0-9E8C-BE8E-C253-68DB361D343D}" type="slidenum">
              <a:rPr/>
              <a:t>‹Nr.›</a:t>
            </a:fld>
            <a:endParaRPr/>
          </a:p>
        </p:txBody>
      </p:sp>
      <p:sp>
        <p:nvSpPr>
          <p:cNvPr id="5" name="Fußzeilenplatzhalter 6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ext1"/>
          <p:cNvSpPr txBox="1">
            <a:spLocks noGrp="1" noChangeArrowheads="1"/>
          </p:cNvSpPr>
          <p:nvPr>
            <p:ph idx="14" hasCustomPrompt="1"/>
          </p:nvPr>
        </p:nvSpPr>
        <p:spPr>
          <a:xfrm>
            <a:off x="220134" y="699771"/>
            <a:ext cx="5780193" cy="5593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baseline="0" noProof="1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en-US"/>
            </a:pPr>
            <a:r>
              <a:rPr noProof="1"/>
              <a:t>Dritte Ebene</a:t>
            </a:r>
          </a:p>
        </p:txBody>
      </p:sp>
      <p:sp>
        <p:nvSpPr>
          <p:cNvPr id="3" name="Inhaltsplatzhalter 2"/>
          <p:cNvSpPr txBox="1">
            <a:spLocks noGrp="1" noChangeArrowheads="1"/>
          </p:cNvSpPr>
          <p:nvPr>
            <p:ph idx="15" hasCustomPrompt="1"/>
          </p:nvPr>
        </p:nvSpPr>
        <p:spPr>
          <a:xfrm>
            <a:off x="6195907" y="699771"/>
            <a:ext cx="5575300" cy="5593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noProof="1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en-US"/>
            </a:pPr>
            <a:r>
              <a:rPr noProof="1"/>
              <a:t>Dritte Ebene</a:t>
            </a:r>
          </a:p>
        </p:txBody>
      </p:sp>
      <p:sp>
        <p:nvSpPr>
          <p:cNvPr id="4" name="Foliennummernplatzhalter 5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 lang="en-US"/>
            </a:pPr>
            <a:fld id="{7BFD6531-7F96-A893-D845-89C62B0B2EDC}" type="slidenum">
              <a:rPr/>
              <a:t>‹Nr.›</a:t>
            </a:fld>
            <a:endParaRPr/>
          </a:p>
        </p:txBody>
      </p:sp>
      <p:sp>
        <p:nvSpPr>
          <p:cNvPr id="5" name="Fußzeilenplatzhalter 7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6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/>
          <p:cNvSpPr txBox="1">
            <a:spLocks noGrp="1" noChangeArrowheads="1"/>
          </p:cNvSpPr>
          <p:nvPr>
            <p:ph idx="13" hasCustomPrompt="1"/>
          </p:nvPr>
        </p:nvSpPr>
        <p:spPr>
          <a:xfrm>
            <a:off x="220134" y="727710"/>
            <a:ext cx="11345333" cy="7150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sz="2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3" name="Foliennummernplatzhalter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en-US"/>
            </a:pPr>
            <a:fld id="{516E9492-DCBC-3B62-F2D6-2A37DA98047F}" type="slidenum">
              <a:rPr/>
              <a:t>‹Nr.›</a:t>
            </a:fld>
            <a:endParaRPr/>
          </a:p>
        </p:txBody>
      </p:sp>
      <p:sp>
        <p:nvSpPr>
          <p:cNvPr id="4" name="Fußzeilenplatzhalter 11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5" name="Inhaltsplatzhalter 9"/>
          <p:cNvSpPr txBox="1">
            <a:spLocks noGrp="1" noChangeArrowheads="1"/>
          </p:cNvSpPr>
          <p:nvPr>
            <p:ph idx="18" hasCustomPrompt="1"/>
          </p:nvPr>
        </p:nvSpPr>
        <p:spPr>
          <a:xfrm>
            <a:off x="220134" y="1549400"/>
            <a:ext cx="5859780" cy="4756785"/>
          </a:xfrm>
          <a:prstGeom prst="rect">
            <a:avLst/>
          </a:prstGeom>
        </p:spPr>
        <p:txBody>
          <a:bodyPr vert="horz" wrap="square" lIns="0" tIns="45720" rIns="0" bIns="45720" numCol="1" spcCol="215900" anchor="t"/>
          <a:lstStyle>
            <a:lvl1pPr>
              <a:defRPr lang="en-US" sz="2000" kern="1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>
              <a:defRPr lang="en-US" sz="2000"/>
            </a:lvl2pPr>
            <a:lvl3pPr>
              <a:defRPr lang="en-US" sz="1600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Textmasterformate durch Klicken bearbeiten</a:t>
            </a:r>
          </a:p>
          <a:p>
            <a:pPr lvl="1">
              <a:defRPr lang="en-US"/>
            </a:pPr>
            <a:r>
              <a:t>Zweite Ebene</a:t>
            </a:r>
          </a:p>
          <a:p>
            <a:pPr lvl="2">
              <a:defRPr lang="en-US"/>
            </a:pPr>
            <a:r>
              <a:t>Dritte Ebene</a:t>
            </a:r>
          </a:p>
        </p:txBody>
      </p:sp>
      <p:sp>
        <p:nvSpPr>
          <p:cNvPr id="6" name="Bildplatzhalter 2"/>
          <p:cNvSpPr txBox="1">
            <a:spLocks noGrp="1" noChangeArrowheads="1"/>
          </p:cNvSpPr>
          <p:nvPr>
            <p:ph type="pic" sz="quarter" idx="14"/>
          </p:nvPr>
        </p:nvSpPr>
        <p:spPr>
          <a:xfrm>
            <a:off x="6112087" y="1549400"/>
            <a:ext cx="5659120" cy="475678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en-US" sz="2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7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8"/>
          <p:cNvSpPr/>
          <p:nvPr/>
        </p:nvSpPr>
        <p:spPr>
          <a:xfrm>
            <a:off x="16087" y="1558290"/>
            <a:ext cx="12192000" cy="473964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r">
              <a:defRPr lang="en-US"/>
            </a:pPr>
            <a:endParaRPr lang="en-US" sz="1000"/>
          </a:p>
        </p:txBody>
      </p:sp>
      <p:sp>
        <p:nvSpPr>
          <p:cNvPr id="3" name="Textplatzhalter 7"/>
          <p:cNvSpPr txBox="1">
            <a:spLocks noGrp="1" noChangeArrowheads="1"/>
          </p:cNvSpPr>
          <p:nvPr>
            <p:ph idx="13" hasCustomPrompt="1"/>
          </p:nvPr>
        </p:nvSpPr>
        <p:spPr>
          <a:xfrm>
            <a:off x="220134" y="732156"/>
            <a:ext cx="11345333" cy="71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4" name="Foliennummernplatzhalter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en-US"/>
            </a:pPr>
            <a:fld id="{5C0E8CA8-E6B1-5B7A-FFB6-102FC2F80945}" type="slidenum">
              <a:rPr/>
              <a:t>‹Nr.›</a:t>
            </a:fld>
            <a:endParaRPr/>
          </a:p>
        </p:txBody>
      </p:sp>
      <p:sp>
        <p:nvSpPr>
          <p:cNvPr id="5" name="Fußzeilenplatzhalter 11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6" name="Inhaltsplatzhalter 9"/>
          <p:cNvSpPr txBox="1">
            <a:spLocks noGrp="1" noChangeArrowheads="1"/>
          </p:cNvSpPr>
          <p:nvPr>
            <p:ph idx="18" hasCustomPrompt="1"/>
          </p:nvPr>
        </p:nvSpPr>
        <p:spPr>
          <a:xfrm>
            <a:off x="220134" y="1558290"/>
            <a:ext cx="5859780" cy="4739640"/>
          </a:xfrm>
          <a:prstGeom prst="rect">
            <a:avLst/>
          </a:prstGeom>
        </p:spPr>
        <p:txBody>
          <a:bodyPr vert="horz" wrap="square" lIns="0" tIns="45720" rIns="0" bIns="45720" numCol="1" spcCol="215900" anchor="t"/>
          <a:lstStyle>
            <a:lvl1pPr>
              <a:defRPr lang="en-US" sz="1600" kern="1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>
              <a:defRPr lang="en-US"/>
            </a:lvl2pPr>
            <a:lvl3pPr>
              <a:defRPr lang="en-US" sz="1600" baseline="0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Textmasterformate durch Klicken bearbeiten</a:t>
            </a:r>
          </a:p>
          <a:p>
            <a:pPr lvl="1">
              <a:defRPr lang="en-US"/>
            </a:pPr>
            <a:r>
              <a:t>Zweite Ebene</a:t>
            </a:r>
          </a:p>
          <a:p>
            <a:pPr lvl="2">
              <a:defRPr lang="en-US"/>
            </a:pPr>
            <a:r>
              <a:t>Dritte Ebene</a:t>
            </a:r>
          </a:p>
        </p:txBody>
      </p:sp>
      <p:sp>
        <p:nvSpPr>
          <p:cNvPr id="7" name="Bildplatzhalter 2"/>
          <p:cNvSpPr txBox="1">
            <a:spLocks noGrp="1" noChangeArrowheads="1"/>
          </p:cNvSpPr>
          <p:nvPr>
            <p:ph type="pic" sz="quarter" idx="14"/>
          </p:nvPr>
        </p:nvSpPr>
        <p:spPr>
          <a:xfrm>
            <a:off x="6112087" y="1558290"/>
            <a:ext cx="5659120" cy="473964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8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/>
          <p:cNvSpPr txBox="1">
            <a:spLocks noGrp="1" noChangeArrowheads="1"/>
          </p:cNvSpPr>
          <p:nvPr>
            <p:ph idx="13" hasCustomPrompt="1"/>
          </p:nvPr>
        </p:nvSpPr>
        <p:spPr>
          <a:xfrm>
            <a:off x="220134" y="766445"/>
            <a:ext cx="11737340" cy="7150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sz="2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3" name="Foliennummernplatzhalter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en-US"/>
            </a:pPr>
            <a:fld id="{65EA3A5E-1088-BFCC-C652-E699741C30B3}" type="slidenum">
              <a:rPr/>
              <a:t>‹Nr.›</a:t>
            </a:fld>
            <a:endParaRPr/>
          </a:p>
        </p:txBody>
      </p:sp>
      <p:sp>
        <p:nvSpPr>
          <p:cNvPr id="4" name="Fußzeilenplatzhalter 11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5" name="Bildplatzhalter 8"/>
          <p:cNvSpPr txBox="1">
            <a:spLocks noGrp="1" noChangeArrowheads="1"/>
          </p:cNvSpPr>
          <p:nvPr>
            <p:ph type="pic" sz="quarter" idx="17"/>
          </p:nvPr>
        </p:nvSpPr>
        <p:spPr>
          <a:xfrm>
            <a:off x="220134" y="1626870"/>
            <a:ext cx="11737340" cy="4627880"/>
          </a:xfrm>
          <a:prstGeom prst="rect">
            <a:avLst/>
          </a:prstGeom>
        </p:spPr>
        <p:txBody>
          <a:bodyPr/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6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737340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2"/>
          <p:cNvSpPr txBox="1">
            <a:spLocks noGrp="1" noChangeArrowheads="1"/>
          </p:cNvSpPr>
          <p:nvPr>
            <p:ph type="pic" sz="quarter" idx="14"/>
          </p:nvPr>
        </p:nvSpPr>
        <p:spPr>
          <a:xfrm>
            <a:off x="220133" y="794385"/>
            <a:ext cx="11748347" cy="55118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3" name="Foliennummernplatzhalter 5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en-US"/>
            </a:pPr>
            <a:fld id="{66556BA0-EE8B-009D-C5ED-18C825A3334D}" type="slidenum">
              <a:rPr/>
              <a:t>‹Nr.›</a:t>
            </a:fld>
            <a:endParaRPr/>
          </a:p>
        </p:txBody>
      </p:sp>
      <p:sp>
        <p:nvSpPr>
          <p:cNvPr id="4" name="Fußzeilenplatzhalter 9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3" y="210186"/>
            <a:ext cx="117483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4EF2F76A-24A3-A701-ED4A-D254B9041B87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 noChangeArrowheads="1"/>
          </p:cNvSpPr>
          <p:nvPr>
            <p:ph type="dt" sz="half" idx="2"/>
          </p:nvPr>
        </p:nvSpPr>
        <p:spPr>
          <a:xfrm>
            <a:off x="609600" y="645350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US">
              <a:solidFill>
                <a:srgbClr val="8C8C8C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453506"/>
            <a:ext cx="3860800" cy="365125"/>
          </a:xfrm>
        </p:spPr>
        <p:txBody>
          <a:bodyPr/>
          <a:lstStyle>
            <a:lvl1pPr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>
                <a:solidFill>
                  <a:srgbClr val="8C8C8C"/>
                </a:solidFill>
              </a:rPr>
              <a:t>Advanced Seminar | Final Presentation | Name of Presenter</a:t>
            </a: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453506"/>
            <a:ext cx="2844800" cy="365125"/>
          </a:xfrm>
        </p:spPr>
        <p:txBody>
          <a:bodyPr/>
          <a:lstStyle>
            <a:lvl1pPr algn="r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2979EC8-86CF-C268-812F-703DD0617725}" type="slidenum">
              <a:rPr lang="en-US">
                <a:solidFill>
                  <a:srgbClr val="8C8C8C"/>
                </a:solidFill>
              </a:rPr>
              <a:t>‹Nr.›</a:t>
            </a:fld>
            <a:endParaRPr lang="en-US">
              <a:solidFill>
                <a:srgbClr val="8C8C8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</p:cNvSpPr>
          <p:nvPr>
            <p:ph idx="10" hasCustomPrompt="1"/>
          </p:nvPr>
        </p:nvSpPr>
        <p:spPr>
          <a:xfrm>
            <a:off x="425874" y="1978661"/>
            <a:ext cx="11344487" cy="12744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/>
          <a:lstStyle>
            <a:lvl1pPr>
              <a:lnSpc>
                <a:spcPct val="150000"/>
              </a:lnSpc>
              <a:defRPr sz="1600" baseline="0" noProof="1">
                <a:solidFill>
                  <a:srgbClr val="000000"/>
                </a:solidFill>
              </a:defRPr>
            </a:lvl1pPr>
            <a:lvl2pPr>
              <a:defRPr noProof="1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Referent</a:t>
            </a:r>
            <a:br/>
            <a:r>
              <a:t>Ort, Datum (Schreibweise: 00. Januar 2015)</a:t>
            </a:r>
          </a:p>
        </p:txBody>
      </p:sp>
      <p:sp>
        <p:nvSpPr>
          <p:cNvPr id="3" name="Rechteck 13"/>
          <p:cNvSpPr/>
          <p:nvPr/>
        </p:nvSpPr>
        <p:spPr>
          <a:xfrm>
            <a:off x="11130280" y="6408420"/>
            <a:ext cx="767080" cy="3581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 lang="en-US" sz="2000"/>
          </a:p>
        </p:txBody>
      </p:sp>
      <p:sp>
        <p:nvSpPr>
          <p:cNvPr id="4" name="Foliennummernplatzhalt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en-US"/>
            </a:pPr>
            <a:fld id="{50676E65-2BBD-3298-F3DF-DDCD20910588}" type="slidenum">
              <a:rPr/>
              <a:t>‹Nr.›</a:t>
            </a:fld>
            <a:endParaRPr/>
          </a:p>
        </p:txBody>
      </p:sp>
      <p:sp>
        <p:nvSpPr>
          <p:cNvPr id="5" name="Fußzeilenplatzhalter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6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425874" y="994410"/>
            <a:ext cx="11345333" cy="4102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</p:cNvSpPr>
          <p:nvPr>
            <p:ph idx="1" hasCustomPrompt="1"/>
          </p:nvPr>
        </p:nvSpPr>
        <p:spPr>
          <a:xfrm>
            <a:off x="220134" y="811530"/>
            <a:ext cx="11771207" cy="55460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noProof="1"/>
            </a:lvl1pPr>
            <a:lvl2pPr>
              <a:lnSpc>
                <a:spcPct val="114000"/>
              </a:lnSpc>
              <a:defRPr noProof="1"/>
            </a:lvl2pPr>
            <a:lvl3pPr>
              <a:defRPr sz="1600" noProof="1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en-US"/>
            </a:pPr>
            <a:r>
              <a:rPr noProof="1"/>
              <a:t>Dritte Ebene</a:t>
            </a:r>
          </a:p>
        </p:txBody>
      </p:sp>
      <p:sp>
        <p:nvSpPr>
          <p:cNvPr id="3" name="Foliennummernplatzhalter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 vert="horz" wrap="square" lIns="0" tIns="45720" rIns="0" bIns="45720" numCol="1" spcCol="215900" anchor="ctr"/>
          <a:lstStyle/>
          <a:p>
            <a:pPr>
              <a:defRPr lang="en-US"/>
            </a:pPr>
            <a:fld id="{35163CB0-FED8-43CA-96AE-089F72E0605D}" type="slidenum">
              <a:rPr/>
              <a:t>‹Nr.›</a:t>
            </a:fld>
            <a:endParaRPr/>
          </a:p>
        </p:txBody>
      </p:sp>
      <p:sp>
        <p:nvSpPr>
          <p:cNvPr id="4" name="Fußzeilenplatzhalter 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77120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</p:cNvSpPr>
          <p:nvPr>
            <p:ph idx="10" hasCustomPrompt="1"/>
          </p:nvPr>
        </p:nvSpPr>
        <p:spPr>
          <a:xfrm>
            <a:off x="220134" y="1983105"/>
            <a:ext cx="11634047" cy="12738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/>
          <a:lstStyle>
            <a:lvl1pPr>
              <a:lnSpc>
                <a:spcPct val="150000"/>
              </a:lnSpc>
              <a:defRPr sz="2000" baseline="0" noProof="1"/>
            </a:lvl1pPr>
            <a:lvl2pPr>
              <a:defRPr noProof="1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Referent</a:t>
            </a:r>
            <a:br/>
            <a:r>
              <a:t>Ort, Datum (Schreibweise: 00. Januar 2015)</a:t>
            </a:r>
          </a:p>
        </p:txBody>
      </p:sp>
      <p:sp>
        <p:nvSpPr>
          <p:cNvPr id="3" name="Foliennummernplatzhalter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8BC25B6-F895-E9D3-DB04-0E866B4A2D5B}" type="slidenum">
              <a:rPr/>
              <a:t>‹Nr.›</a:t>
            </a:fld>
            <a:endParaRPr/>
          </a:p>
        </p:txBody>
      </p:sp>
      <p:sp>
        <p:nvSpPr>
          <p:cNvPr id="4" name="Fußzeilenplatzhalter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6340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BC47F09-47F6-9189-B87C-B1DC31324EE4}" type="slidenum">
              <a:rPr/>
              <a:t>‹Nr.›</a:t>
            </a:fld>
            <a:endParaRPr/>
          </a:p>
        </p:txBody>
      </p:sp>
      <p:sp>
        <p:nvSpPr>
          <p:cNvPr id="3" name="Fußzeilenplatzhalter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4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6340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</p:cNvSpPr>
          <p:nvPr>
            <p:ph idx="1" hasCustomPrompt="1"/>
          </p:nvPr>
        </p:nvSpPr>
        <p:spPr>
          <a:xfrm>
            <a:off x="220134" y="811530"/>
            <a:ext cx="11771207" cy="55460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2000" noProof="1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en-US"/>
            </a:pPr>
            <a:r>
              <a:rPr noProof="1"/>
              <a:t>Dritte Ebene</a:t>
            </a:r>
          </a:p>
        </p:txBody>
      </p:sp>
      <p:sp>
        <p:nvSpPr>
          <p:cNvPr id="3" name="Foliennummernplatzhalter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 vert="horz" wrap="square" lIns="0" tIns="45720" rIns="0" bIns="45720" numCol="1" spcCol="215900" anchor="ctr"/>
          <a:lstStyle/>
          <a:p>
            <a:pPr>
              <a:defRPr lang="en-US"/>
            </a:pPr>
            <a:fld id="{345AF4DF-91D9-0F02-97E2-6757BAAC6132}" type="slidenum">
              <a:rPr/>
              <a:t>‹Nr.›</a:t>
            </a:fld>
            <a:endParaRPr/>
          </a:p>
        </p:txBody>
      </p:sp>
      <p:sp>
        <p:nvSpPr>
          <p:cNvPr id="4" name="Fußzeilenplatzhalter 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77120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Inhaltsplatzhalter 2"/>
          <p:cNvSpPr txBox="1">
            <a:spLocks noGrp="1" noChangeArrowheads="1"/>
          </p:cNvSpPr>
          <p:nvPr>
            <p:ph idx="1" hasCustomPrompt="1"/>
          </p:nvPr>
        </p:nvSpPr>
        <p:spPr>
          <a:xfrm>
            <a:off x="220134" y="1665605"/>
            <a:ext cx="11551073" cy="46494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noProof="1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en-US"/>
            </a:pPr>
            <a:r>
              <a:rPr noProof="1"/>
              <a:t>Dritte Ebene</a:t>
            </a:r>
          </a:p>
        </p:txBody>
      </p:sp>
      <p:sp useBgFill="1">
        <p:nvSpPr>
          <p:cNvPr id="3" name="Foliennummernplatzhalter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en-US"/>
            </a:pPr>
            <a:fld id="{11531C73-3DFC-06EA-B2EB-CBBF52A5449E}" type="slidenum">
              <a:rPr/>
              <a:t>‹Nr.›</a:t>
            </a:fld>
            <a:endParaRPr/>
          </a:p>
        </p:txBody>
      </p:sp>
      <p:sp useBgFill="1">
        <p:nvSpPr>
          <p:cNvPr id="4" name="Fußzeilenplatzhalter 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 useBgFill="1">
        <p:nvSpPr>
          <p:cNvPr id="5" name="Textplatzhalter 7"/>
          <p:cNvSpPr txBox="1">
            <a:spLocks noGrp="1" noChangeArrowheads="1"/>
          </p:cNvSpPr>
          <p:nvPr>
            <p:ph idx="13" hasCustomPrompt="1"/>
          </p:nvPr>
        </p:nvSpPr>
        <p:spPr>
          <a:xfrm>
            <a:off x="220134" y="845185"/>
            <a:ext cx="11345333" cy="71501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sz="2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6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ext1"/>
          <p:cNvSpPr txBox="1">
            <a:spLocks noGrp="1" noChangeArrowheads="1"/>
          </p:cNvSpPr>
          <p:nvPr>
            <p:ph idx="14" hasCustomPrompt="1"/>
          </p:nvPr>
        </p:nvSpPr>
        <p:spPr>
          <a:xfrm>
            <a:off x="220134" y="699771"/>
            <a:ext cx="5780193" cy="5593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baseline="0" noProof="1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en-US"/>
            </a:pPr>
            <a:r>
              <a:rPr noProof="1"/>
              <a:t>Dritte Ebene</a:t>
            </a:r>
          </a:p>
        </p:txBody>
      </p:sp>
      <p:sp>
        <p:nvSpPr>
          <p:cNvPr id="3" name="Inhaltsplatzhalter 2"/>
          <p:cNvSpPr txBox="1">
            <a:spLocks noGrp="1" noChangeArrowheads="1"/>
          </p:cNvSpPr>
          <p:nvPr>
            <p:ph idx="15" hasCustomPrompt="1"/>
          </p:nvPr>
        </p:nvSpPr>
        <p:spPr>
          <a:xfrm>
            <a:off x="6195907" y="699771"/>
            <a:ext cx="5575300" cy="5593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noProof="1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en-US"/>
            </a:pPr>
            <a:r>
              <a:rPr noProof="1"/>
              <a:t>Dritte Ebene</a:t>
            </a:r>
          </a:p>
        </p:txBody>
      </p:sp>
      <p:sp>
        <p:nvSpPr>
          <p:cNvPr id="4" name="Foliennummernplatzhalter 5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 lang="en-US"/>
            </a:pPr>
            <a:fld id="{737FB41D-539E-2A42-D0C7-A517FA8926F0}" type="slidenum">
              <a:rPr/>
              <a:t>‹Nr.›</a:t>
            </a:fld>
            <a:endParaRPr/>
          </a:p>
        </p:txBody>
      </p:sp>
      <p:sp>
        <p:nvSpPr>
          <p:cNvPr id="5" name="Fußzeilenplatzhalter 7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6" name="Titel 1"/>
          <p:cNvSpPr txBox="1">
            <a:spLocks noGrp="1" noChangeArrowheads="1"/>
          </p:cNvSpPr>
          <p:nvPr>
            <p:ph type="title" hasCustomPrompt="1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/>
          <a:lstStyle>
            <a:lvl1pPr>
              <a:lnSpc>
                <a:spcPts val="3200"/>
              </a:lnSpc>
              <a:defRPr sz="3000" noProof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560" y="324486"/>
            <a:ext cx="811107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Fußzeilenplatzhalter 3"/>
          <p:cNvSpPr>
            <a:spLocks noGrp="1" noChangeArrowheads="1"/>
          </p:cNvSpPr>
          <p:nvPr>
            <p:ph type="ftr" sz="quarter" idx="3"/>
          </p:nvPr>
        </p:nvSpPr>
        <p:spPr>
          <a:xfrm>
            <a:off x="414867" y="6473190"/>
            <a:ext cx="10439400" cy="384810"/>
          </a:xfrm>
          <a:prstGeom prst="rect">
            <a:avLst/>
          </a:prstGeom>
        </p:spPr>
        <p:txBody>
          <a:bodyPr vert="horz" wrap="square" lIns="0" tIns="45720" rIns="0" bIns="45720" numCol="1" spcCol="215900" anchor="ctr"/>
          <a:lstStyle>
            <a:lvl1pPr algn="l">
              <a:defRPr lang="en-US" sz="1200">
                <a:solidFill>
                  <a:schemeClr val="tx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Advanced Seminar | Final Presentation | Name of Presenter</a:t>
            </a:r>
          </a:p>
        </p:txBody>
      </p:sp>
      <p:sp>
        <p:nvSpPr>
          <p:cNvPr id="4" name="Foliennummernplatzhalter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33087" y="6473191"/>
            <a:ext cx="2736427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/>
          <a:lstStyle>
            <a:lvl1pPr algn="r">
              <a:defRPr lang="en-US" sz="1200">
                <a:solidFill>
                  <a:schemeClr val="tx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5450028E-C0B9-05F4-F7E8-36A14CA60163}" type="slidenum">
              <a:rPr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defRPr lang="en-US" sz="22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6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16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2"/>
          <p:cNvSpPr/>
          <p:nvPr/>
        </p:nvSpPr>
        <p:spPr>
          <a:xfrm>
            <a:off x="10284460" y="6563360"/>
            <a:ext cx="1486747" cy="193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/>
          <a:lstStyle/>
          <a:p>
            <a:pPr algn="r">
              <a:lnSpc>
                <a:spcPct val="114000"/>
              </a:lnSpc>
              <a:defRPr lang="en-US"/>
            </a:pPr>
            <a:fld id="{7C1710E6-A891-42E6-DFAF-5EB35EE1290B}" type="slidenum">
              <a:rPr lang="en-US" sz="1200"/>
              <a:t>‹Nr.›</a:t>
            </a:fld>
            <a:endParaRPr lang="en-US" sz="1200"/>
          </a:p>
        </p:txBody>
      </p:sp>
      <p:pic>
        <p:nvPicPr>
          <p:cNvPr id="3" name="Bild 4" descr="Fahnen_H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726" y="0"/>
            <a:ext cx="12247033" cy="6858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487" y="324486"/>
            <a:ext cx="799253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Foliennummernplatzhalter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33087" y="6473191"/>
            <a:ext cx="2736427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/>
          <a:lstStyle>
            <a:lvl1pPr algn="r">
              <a:defRPr sz="1200" noProof="1">
                <a:solidFill>
                  <a:schemeClr val="tx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4A7E5CD-8389-F213-C71F-7546AB513120}" type="slidenum">
              <a:rPr noProof="1"/>
              <a:t>‹Nr.›</a:t>
            </a:fld>
            <a:endParaRPr noProof="1"/>
          </a:p>
        </p:txBody>
      </p:sp>
      <p:sp>
        <p:nvSpPr>
          <p:cNvPr id="6" name="Fußzeilenplatzhalter 3"/>
          <p:cNvSpPr>
            <a:spLocks noGrp="1" noChangeArrowheads="1"/>
          </p:cNvSpPr>
          <p:nvPr>
            <p:ph type="ftr" sz="quarter" idx="3"/>
          </p:nvPr>
        </p:nvSpPr>
        <p:spPr>
          <a:xfrm>
            <a:off x="414867" y="6473191"/>
            <a:ext cx="8619067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/>
          <a:lstStyle>
            <a:lvl1pPr algn="l">
              <a:defRPr lang="en-US" sz="1200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defRPr lang="en-US" sz="22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6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16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33087" y="6473191"/>
            <a:ext cx="2736427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/>
          <a:lstStyle>
            <a:lvl1pPr algn="r">
              <a:defRPr lang="en-US" sz="1200">
                <a:solidFill>
                  <a:schemeClr val="tx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4405610-5ED9-15A0-97F8-A8F518B661FD}" type="slidenum">
              <a:rPr/>
              <a:t>‹Nr.›</a:t>
            </a:fld>
            <a:endParaRPr/>
          </a:p>
        </p:txBody>
      </p:sp>
      <p:sp>
        <p:nvSpPr>
          <p:cNvPr id="3" name="Fußzeilenplatzhalter 3"/>
          <p:cNvSpPr>
            <a:spLocks noGrp="1" noChangeArrowheads="1"/>
          </p:cNvSpPr>
          <p:nvPr>
            <p:ph type="ftr" sz="quarter" idx="3"/>
          </p:nvPr>
        </p:nvSpPr>
        <p:spPr>
          <a:xfrm>
            <a:off x="414867" y="6473191"/>
            <a:ext cx="8619067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/>
          <a:lstStyle>
            <a:lvl1pPr algn="l">
              <a:defRPr lang="en-US" sz="1200">
                <a:solidFill>
                  <a:schemeClr val="tx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pic>
        <p:nvPicPr>
          <p:cNvPr id="4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7560" y="324486"/>
            <a:ext cx="811107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feld 10"/>
          <p:cNvSpPr/>
          <p:nvPr/>
        </p:nvSpPr>
        <p:spPr>
          <a:xfrm>
            <a:off x="427568" y="314326"/>
            <a:ext cx="10265833" cy="348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defTabSz="914400">
              <a:lnSpc>
                <a:spcPct val="94000"/>
              </a:lnSpc>
              <a:defRPr lang="en-US"/>
            </a:pPr>
            <a:r>
              <a:rPr lang="en-US" sz="800">
                <a:solidFill>
                  <a:schemeClr val="tx2"/>
                </a:solidFill>
              </a:rPr>
              <a:t>Associate Professorship of Embedded Systems and Internet of Things</a:t>
            </a:r>
          </a:p>
          <a:p>
            <a:pPr defTabSz="914400">
              <a:lnSpc>
                <a:spcPct val="94000"/>
              </a:lnSpc>
              <a:defRPr lang="en-US"/>
            </a:pPr>
            <a:r>
              <a:rPr lang="en-US" sz="800">
                <a:solidFill>
                  <a:schemeClr val="tx2"/>
                </a:solidFill>
              </a:rPr>
              <a:t>Department of Electrical and Computer Engineering</a:t>
            </a:r>
          </a:p>
          <a:p>
            <a:pPr defTabSz="914400">
              <a:lnSpc>
                <a:spcPct val="94000"/>
              </a:lnSpc>
              <a:defRPr lang="en-US"/>
            </a:pPr>
            <a:r>
              <a:rPr lang="en-US" sz="800">
                <a:solidFill>
                  <a:schemeClr val="tx2"/>
                </a:solidFill>
              </a:rPr>
              <a:t>Technical University of Munich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defRPr lang="en-US" sz="22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6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16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2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92933" y="6465571"/>
            <a:ext cx="811107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Foliennummernplatzhalter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84627" y="6473191"/>
            <a:ext cx="1132840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/>
          <a:lstStyle>
            <a:lvl1pPr algn="ctr">
              <a:defRPr lang="en-US" sz="1000">
                <a:solidFill>
                  <a:schemeClr val="bg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525DE165-2BBF-0817-F1E5-DD42AFAB0788}" type="slidenum">
              <a:rPr/>
              <a:t>‹Nr.›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3"/>
          </p:nvPr>
        </p:nvSpPr>
        <p:spPr>
          <a:xfrm>
            <a:off x="220133" y="6473191"/>
            <a:ext cx="6969760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/>
          <a:lstStyle>
            <a:lvl1pPr algn="l">
              <a:defRPr lang="en-US" sz="1000">
                <a:solidFill>
                  <a:schemeClr val="bg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extfeld 7"/>
          <p:cNvSpPr/>
          <p:nvPr/>
        </p:nvSpPr>
        <p:spPr>
          <a:xfrm>
            <a:off x="9392920" y="6496685"/>
            <a:ext cx="1971040" cy="289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defTabSz="914400">
              <a:lnSpc>
                <a:spcPct val="94000"/>
              </a:lnSpc>
              <a:defRPr lang="en-US"/>
            </a:pPr>
            <a:r>
              <a:rPr lang="en-US" sz="1000">
                <a:solidFill>
                  <a:schemeClr val="bg2"/>
                </a:solidFill>
              </a:rPr>
              <a:t>Embedded Systems </a:t>
            </a:r>
          </a:p>
          <a:p>
            <a:pPr defTabSz="914400">
              <a:lnSpc>
                <a:spcPct val="94000"/>
              </a:lnSpc>
              <a:defRPr lang="en-US"/>
            </a:pPr>
            <a:r>
              <a:rPr lang="en-US" sz="1000">
                <a:solidFill>
                  <a:schemeClr val="bg2"/>
                </a:solidFill>
              </a:rPr>
              <a:t>and Internet of Things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defRPr lang="en-US" sz="22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6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16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14000"/>
              </a:lnSpc>
              <a:defRPr lang="en-US"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3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487" y="324486"/>
            <a:ext cx="799253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Foliennummernplatzhalter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33087" y="6473191"/>
            <a:ext cx="2736427" cy="365125"/>
          </a:xfrm>
          <a:prstGeom prst="rect">
            <a:avLst/>
          </a:prstGeom>
          <a:ln>
            <a:noFill/>
          </a:ln>
        </p:spPr>
        <p:txBody>
          <a:bodyPr vert="horz" wrap="square" lIns="0" tIns="45720" rIns="0" bIns="45720" numCol="1" spcCol="215900" anchor="ctr"/>
          <a:lstStyle>
            <a:lvl1pPr algn="r">
              <a:defRPr lang="en-US" sz="1200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2528953-1D8F-077F-C1EA-EB2AC7A437BE}" type="slidenum">
              <a:rPr/>
              <a:t>‹Nr.›</a:t>
            </a:fld>
            <a:endParaRPr/>
          </a:p>
        </p:txBody>
      </p:sp>
      <p:sp>
        <p:nvSpPr>
          <p:cNvPr id="5" name="Fußzeilenplatzhalter 3"/>
          <p:cNvSpPr>
            <a:spLocks noGrp="1" noChangeArrowheads="1"/>
          </p:cNvSpPr>
          <p:nvPr>
            <p:ph type="ftr" sz="quarter" idx="3"/>
          </p:nvPr>
        </p:nvSpPr>
        <p:spPr>
          <a:xfrm>
            <a:off x="414867" y="6473191"/>
            <a:ext cx="8619067" cy="365125"/>
          </a:xfrm>
          <a:prstGeom prst="rect">
            <a:avLst/>
          </a:prstGeom>
          <a:ln>
            <a:noFill/>
          </a:ln>
        </p:spPr>
        <p:txBody>
          <a:bodyPr vert="horz" wrap="square" lIns="0" tIns="45720" rIns="0" bIns="45720" numCol="1" spcCol="215900" anchor="ctr"/>
          <a:lstStyle>
            <a:lvl1pPr algn="l">
              <a:defRPr lang="en-US" sz="1200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defRPr lang="en-US" sz="22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6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16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14000"/>
              </a:lnSpc>
              <a:defRPr lang="en-US">
                <a:solidFill>
                  <a:srgbClr val="FFFFFF"/>
                </a:solidFill>
              </a:defRPr>
            </a:pP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3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487" y="324486"/>
            <a:ext cx="799253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Foliennummernplatzhalter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33087" y="6473191"/>
            <a:ext cx="2736427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spcCol="215900" anchor="ctr"/>
          <a:lstStyle>
            <a:lvl1pPr algn="r">
              <a:defRPr lang="en-US" sz="1200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35E564D-03FE-0BA0-B0E6-F5F518A846A0}" type="slidenum">
              <a:rPr/>
              <a:t>‹Nr.›</a:t>
            </a:fld>
            <a:endParaRPr/>
          </a:p>
        </p:txBody>
      </p:sp>
      <p:sp>
        <p:nvSpPr>
          <p:cNvPr id="5" name="Fußzeilenplatzhalter 3"/>
          <p:cNvSpPr>
            <a:spLocks noGrp="1" noChangeArrowheads="1"/>
          </p:cNvSpPr>
          <p:nvPr>
            <p:ph type="ftr" sz="quarter" idx="3"/>
          </p:nvPr>
        </p:nvSpPr>
        <p:spPr>
          <a:xfrm>
            <a:off x="414867" y="6473191"/>
            <a:ext cx="8619067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spcCol="215900" anchor="ctr"/>
          <a:lstStyle>
            <a:lvl1pPr algn="l">
              <a:defRPr lang="en-US" sz="1200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defRPr lang="en-US" sz="22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6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16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2" descr="20150416 tum logo blau png final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92933" y="6465571"/>
            <a:ext cx="811107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Foliennummernplatzhalter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84627" y="6473191"/>
            <a:ext cx="1132840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/>
          <a:lstStyle>
            <a:lvl1pPr algn="ctr">
              <a:defRPr lang="en-US" sz="1000">
                <a:solidFill>
                  <a:schemeClr val="bg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715ED6C-228A-401B-C4AD-D44EA3E33281}" type="slidenum">
              <a:rPr/>
              <a:t>‹Nr.›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3"/>
          </p:nvPr>
        </p:nvSpPr>
        <p:spPr>
          <a:xfrm>
            <a:off x="220133" y="6473191"/>
            <a:ext cx="6969760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/>
          <a:lstStyle>
            <a:lvl1pPr algn="l">
              <a:defRPr lang="en-US" sz="1000">
                <a:solidFill>
                  <a:schemeClr val="bg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extfeld 7"/>
          <p:cNvSpPr/>
          <p:nvPr/>
        </p:nvSpPr>
        <p:spPr>
          <a:xfrm>
            <a:off x="9392920" y="6496685"/>
            <a:ext cx="1971040" cy="289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defTabSz="914400">
              <a:lnSpc>
                <a:spcPct val="94000"/>
              </a:lnSpc>
              <a:defRPr lang="en-US"/>
            </a:pPr>
            <a:r>
              <a:rPr lang="en-US" sz="1000">
                <a:solidFill>
                  <a:schemeClr val="bg2"/>
                </a:solidFill>
              </a:rPr>
              <a:t>Embedded Systems </a:t>
            </a:r>
          </a:p>
          <a:p>
            <a:pPr defTabSz="914400">
              <a:lnSpc>
                <a:spcPct val="94000"/>
              </a:lnSpc>
              <a:defRPr lang="en-US"/>
            </a:pPr>
            <a:r>
              <a:rPr lang="en-US" sz="1000">
                <a:solidFill>
                  <a:schemeClr val="bg2"/>
                </a:solidFill>
              </a:rPr>
              <a:t>and Internet of Things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defRPr lang="en-US" sz="22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i="0" u="none" strike="noStrike" kern="1" spc="0" baseline="0">
          <a:solidFill>
            <a:schemeClr val="tx2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6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16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" charset="0"/>
        <a:buChar char="-"/>
        <a:defRPr lang="en-US" sz="14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esting/pull/193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6"/>
          <p:cNvSpPr txBox="1">
            <a:spLocks noGrp="1" noChangeArrowheads="1"/>
          </p:cNvSpPr>
          <p:nvPr>
            <p:ph type="title"/>
          </p:nvPr>
        </p:nvSpPr>
        <p:spPr>
          <a:xfrm>
            <a:off x="1257617" y="1452245"/>
            <a:ext cx="8509000" cy="4513580"/>
          </a:xfrm>
        </p:spPr>
        <p:txBody>
          <a:bodyPr/>
          <a:lstStyle/>
          <a:p>
            <a:pPr>
              <a:defRPr noProof="1"/>
            </a:pPr>
            <a:br>
              <a:rPr lang="en-US" sz="2400" b="1" dirty="0"/>
            </a:br>
            <a:r>
              <a:rPr lang="en-US" sz="2400" b="1" dirty="0"/>
              <a:t>W3C </a:t>
            </a:r>
            <a:r>
              <a:rPr lang="en-US" sz="2400" b="1" dirty="0" err="1"/>
              <a:t>WoT</a:t>
            </a:r>
            <a:r>
              <a:rPr lang="en-US" sz="2400" b="1" dirty="0"/>
              <a:t> </a:t>
            </a:r>
            <a:r>
              <a:rPr lang="en-US" sz="2400" b="1" dirty="0" err="1"/>
              <a:t>Plugfest</a:t>
            </a:r>
            <a:r>
              <a:rPr lang="en-US" sz="2400" b="1" dirty="0"/>
              <a:t> - </a:t>
            </a:r>
            <a:r>
              <a:rPr lang="en-US" sz="2400" b="1" dirty="0" err="1"/>
              <a:t>Testbench</a:t>
            </a:r>
            <a:br>
              <a:rPr dirty="0"/>
            </a:br>
            <a:br>
              <a:rPr lang="de-DE" dirty="0"/>
            </a:br>
            <a:br>
              <a:rPr dirty="0"/>
            </a:br>
            <a:r>
              <a:rPr lang="en-US" sz="2400" dirty="0" err="1"/>
              <a:t>by</a:t>
            </a:r>
            <a:r>
              <a:rPr lang="en-US" sz="2400" dirty="0"/>
              <a:t> Marcus Wolf Schmidt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de-DE" sz="2400" dirty="0"/>
              <a:t>&amp; Ege </a:t>
            </a:r>
            <a:r>
              <a:rPr lang="de-DE" sz="2400" dirty="0" err="1"/>
              <a:t>Korkan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en-US" sz="1800" dirty="0"/>
              <a:t>October 11th, 2021</a:t>
            </a:r>
            <a:br>
              <a:rPr lang="de-DE" sz="1800" dirty="0"/>
            </a:br>
            <a:r>
              <a:rPr lang="de-DE" sz="1600" dirty="0"/>
              <a:t>Associate </a:t>
            </a:r>
            <a:r>
              <a:rPr lang="de-DE" sz="1600" dirty="0" err="1"/>
              <a:t>Professorship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Embedded Systems and Internet </a:t>
            </a:r>
            <a:r>
              <a:rPr lang="de-DE" sz="1600" dirty="0" err="1"/>
              <a:t>of</a:t>
            </a:r>
            <a:r>
              <a:rPr lang="de-DE" sz="1600" dirty="0"/>
              <a:t> Things</a:t>
            </a:r>
            <a:endParaRPr lang="en-US" sz="1600" dirty="0"/>
          </a:p>
        </p:txBody>
      </p:sp>
      <p:pic>
        <p:nvPicPr>
          <p:cNvPr id="3" name="Grafik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545272"/>
            <a:ext cx="6490970" cy="4327525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Freihand 3"/>
              <p14:cNvContentPartPr/>
              <p14:nvPr/>
            </p14:nvContentPartPr>
            <p14:xfrm>
              <a:off x="5249903" y="3480166"/>
              <a:ext cx="360" cy="360"/>
            </p14:xfrm>
          </p:contentPart>
        </mc:Choice>
        <mc:Fallback xmlns="">
          <p:pic>
            <p:nvPicPr>
              <p:cNvPr id="4" name="Freihand 3"/>
            </p:nvPicPr>
            <p:blipFill>
              <a:blip r:embed="rId4"/>
            </p:blipFill>
            <p:spPr>
              <a:xfrm>
                <a:off x="5249903" y="3480166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10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 &amp; Ege </a:t>
            </a:r>
            <a:r>
              <a:rPr lang="de-DE" dirty="0" err="1"/>
              <a:t>Korkan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ECHONET</a:t>
            </a:r>
          </a:p>
        </p:txBody>
      </p:sp>
      <p:graphicFrame>
        <p:nvGraphicFramePr>
          <p:cNvPr id="6" name="Tabelle 7"/>
          <p:cNvGraphicFramePr>
            <a:graphicFrameLocks noGrp="1"/>
          </p:cNvGraphicFramePr>
          <p:nvPr/>
        </p:nvGraphicFramePr>
        <p:xfrm>
          <a:off x="1490663" y="1910290"/>
          <a:ext cx="8162340" cy="22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Reachable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Tested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Reason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Lighting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Airconditioner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800" b="0" i="0" u="none" strike="noStrike" kern="1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100%</a:t>
                      </a:r>
                      <a:endParaRPr kumimoji="0" lang="de-DE" sz="1800" b="0" i="0" u="none" strike="noStrike" kern="1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800" b="0" i="0" u="none" strike="noStrike" kern="1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--</a:t>
                      </a:r>
                      <a:endParaRPr kumimoji="0" lang="de-DE" sz="1800" b="0" i="0" u="none" strike="noStrike" kern="1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Lightsensor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800" b="0" i="0" u="none" strike="noStrike" kern="1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100%</a:t>
                      </a:r>
                      <a:endParaRPr kumimoji="0" lang="de-DE" sz="1800" b="0" i="0" u="none" strike="noStrike" kern="1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800" b="0" i="0" u="none" strike="noStrike" kern="1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--</a:t>
                      </a:r>
                      <a:endParaRPr kumimoji="0" lang="de-DE" sz="1800" b="0" i="0" u="none" strike="noStrike" kern="1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Temperature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sensor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800" b="0" i="0" u="none" strike="noStrike" kern="1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800" b="0" i="0" u="none" strike="noStrike" kern="1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11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 &amp; Ege </a:t>
            </a:r>
            <a:r>
              <a:rPr lang="de-DE" dirty="0" err="1"/>
              <a:t>Korkan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What is next ?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449129"/>
            <a:ext cx="5438775" cy="6124575"/>
          </a:xfrm>
          <a:prstGeom prst="rect">
            <a:avLst/>
          </a:prstGeom>
        </p:spPr>
      </p:pic>
      <p:sp>
        <p:nvSpPr>
          <p:cNvPr id="15" name="Sprechblase: oval 14"/>
          <p:cNvSpPr/>
          <p:nvPr/>
        </p:nvSpPr>
        <p:spPr>
          <a:xfrm>
            <a:off x="8069791" y="4208529"/>
            <a:ext cx="1921933" cy="1190624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386762" y="461917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12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 &amp; Ege </a:t>
            </a:r>
            <a:r>
              <a:rPr lang="de-DE" dirty="0" err="1"/>
              <a:t>Korkan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 err="1">
                <a:solidFill>
                  <a:srgbClr val="0065BD"/>
                </a:solidFill>
              </a:rPr>
              <a:t>Motivation</a:t>
            </a:r>
            <a:endParaRPr lang="en-US" altLang="en-US" u="sng" dirty="0">
              <a:solidFill>
                <a:srgbClr val="0065BD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0215" y="1054735"/>
            <a:ext cx="1095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Many code repositories contain badges about the build status or test coverage: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5" y="2270760"/>
            <a:ext cx="6281420" cy="1461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865" y="1887220"/>
            <a:ext cx="5295900" cy="2228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15" y="4033520"/>
            <a:ext cx="5899150" cy="1129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305" y="4285615"/>
            <a:ext cx="511302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13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 &amp; Ege </a:t>
            </a:r>
            <a:r>
              <a:rPr lang="de-DE" dirty="0" err="1"/>
              <a:t>Korkan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 err="1">
                <a:solidFill>
                  <a:srgbClr val="0065BD"/>
                </a:solidFill>
              </a:rPr>
              <a:t>TD “Badges”</a:t>
            </a:r>
            <a:endParaRPr lang="en-US" altLang="en-US" u="sng" dirty="0">
              <a:solidFill>
                <a:srgbClr val="0065BD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0215" y="1054735"/>
            <a:ext cx="109518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Can we have such information in TDs? Why?</a:t>
            </a:r>
            <a:br>
              <a:rPr lang="en-US"/>
            </a:br>
            <a:endParaRPr lang="en-US"/>
          </a:p>
          <a:p>
            <a:r>
              <a:rPr lang="en-US"/>
              <a:t>- Gives confidence to Consumers that every affordance can be used</a:t>
            </a:r>
          </a:p>
          <a:p>
            <a:r>
              <a:rPr lang="en-US"/>
              <a:t>- Motivates Thing implementors to do better and compliant implementations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How is it done for repositories?</a:t>
            </a:r>
            <a:br>
              <a:rPr lang="en-US"/>
            </a:br>
            <a:endParaRPr lang="en-US"/>
          </a:p>
          <a:p>
            <a:r>
              <a:rPr lang="en-US"/>
              <a:t>- Badges give a quick image/result</a:t>
            </a:r>
          </a:p>
          <a:p>
            <a:r>
              <a:rPr lang="en-US"/>
              <a:t>- Link to a provider of the feature (code coverage, build)</a:t>
            </a:r>
          </a:p>
          <a:p>
            <a:r>
              <a:rPr lang="en-US"/>
              <a:t>	- Can be external</a:t>
            </a:r>
          </a:p>
          <a:p>
            <a:r>
              <a:rPr lang="en-US"/>
              <a:t>	- Has full information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14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 &amp; Ege </a:t>
            </a:r>
            <a:r>
              <a:rPr lang="de-DE" dirty="0" err="1"/>
              <a:t>Korkan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 err="1">
                <a:solidFill>
                  <a:srgbClr val="0065BD"/>
                </a:solidFill>
              </a:rPr>
              <a:t>TD “Badges”: Example</a:t>
            </a:r>
            <a:endParaRPr lang="en-US" altLang="en-US" u="sng" dirty="0">
              <a:solidFill>
                <a:srgbClr val="0065B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639" r="3333"/>
          <a:stretch>
            <a:fillRect/>
          </a:stretch>
        </p:blipFill>
        <p:spPr>
          <a:xfrm>
            <a:off x="2282825" y="1668145"/>
            <a:ext cx="7974330" cy="368681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3085465" y="3495040"/>
            <a:ext cx="5978525" cy="14046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197340" y="3736340"/>
            <a:ext cx="1537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Just an initial thought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8BC25B6-F895-E9D3-DB04-0E866B4A2D5B}" type="slidenum">
              <a:rPr/>
              <a:t>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901700" y="952500"/>
            <a:ext cx="107143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{</a:t>
            </a:r>
          </a:p>
          <a:p>
            <a:r>
              <a:rPr lang="en-US"/>
              <a:t>	"@context": "https://www.w3.org/2019/wot/td/v1",</a:t>
            </a:r>
          </a:p>
          <a:p>
            <a:r>
              <a:rPr lang="en-US"/>
              <a:t>	"title": "My Thing",</a:t>
            </a:r>
          </a:p>
          <a:p>
            <a:r>
              <a:rPr lang="en-US"/>
              <a:t>	"id": "urn:dev:ops:32473-WoTLamp-1234",</a:t>
            </a:r>
          </a:p>
          <a:p>
            <a:r>
              <a:rPr lang="en-US"/>
              <a:t>	"links": [{</a:t>
            </a:r>
          </a:p>
          <a:p>
            <a:r>
              <a:rPr lang="en-US"/>
              <a:t>		"href": "https://app.codecov.io/wot/urn:dev:ops:32473-WoTLamp-1234",</a:t>
            </a:r>
          </a:p>
          <a:p>
            <a:r>
              <a:rPr lang="en-US"/>
              <a:t>		"rel": "report",</a:t>
            </a:r>
          </a:p>
          <a:p>
            <a:r>
              <a:rPr lang="en-US"/>
              <a:t>		"testResult": {</a:t>
            </a:r>
          </a:p>
          <a:p>
            <a:r>
              <a:rPr lang="en-US"/>
              <a:t>			"testSuite": "https://github.com/tum-esi/testbench",</a:t>
            </a:r>
          </a:p>
          <a:p>
            <a:r>
              <a:rPr lang="en-US"/>
              <a:t>			"totalTests": 120,</a:t>
            </a:r>
          </a:p>
          <a:p>
            <a:r>
              <a:rPr lang="en-US"/>
              <a:t>			"passedTests": 100</a:t>
            </a:r>
          </a:p>
          <a:p>
            <a:r>
              <a:rPr lang="en-US"/>
              <a:t>		}</a:t>
            </a:r>
          </a:p>
          <a:p>
            <a:r>
              <a:rPr lang="en-US"/>
              <a:t>	}]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/>
          <p:cNvSpPr/>
          <p:nvPr/>
        </p:nvSpPr>
        <p:spPr>
          <a:xfrm>
            <a:off x="1362076" y="2295050"/>
            <a:ext cx="8853488" cy="32532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16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Discussion</a:t>
            </a:r>
          </a:p>
        </p:txBody>
      </p:sp>
      <p:sp>
        <p:nvSpPr>
          <p:cNvPr id="2" name="Rechteck: abgerundete Ecken 1"/>
          <p:cNvSpPr/>
          <p:nvPr/>
        </p:nvSpPr>
        <p:spPr>
          <a:xfrm>
            <a:off x="4222855" y="742023"/>
            <a:ext cx="3186113" cy="9286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 </a:t>
            </a:r>
            <a:r>
              <a:rPr lang="de-D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</a:t>
            </a:r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Report ?</a:t>
            </a:r>
          </a:p>
        </p:txBody>
      </p:sp>
      <p:sp>
        <p:nvSpPr>
          <p:cNvPr id="9" name="Rechteck: abgerundete Ecken 8"/>
          <p:cNvSpPr/>
          <p:nvPr/>
        </p:nvSpPr>
        <p:spPr>
          <a:xfrm>
            <a:off x="1840704" y="2793684"/>
            <a:ext cx="3186113" cy="9286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Share </a:t>
            </a:r>
            <a:r>
              <a:rPr lang="de-D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</a:t>
            </a:r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E-Mail</a:t>
            </a:r>
          </a:p>
        </p:txBody>
      </p:sp>
      <p:sp>
        <p:nvSpPr>
          <p:cNvPr id="10" name="Rechteck: abgerundete Ecken 9"/>
          <p:cNvSpPr/>
          <p:nvPr/>
        </p:nvSpPr>
        <p:spPr>
          <a:xfrm>
            <a:off x="6369842" y="2793684"/>
            <a:ext cx="3186113" cy="9286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11" name="Rechteck: abgerundete Ecken 10"/>
          <p:cNvSpPr/>
          <p:nvPr/>
        </p:nvSpPr>
        <p:spPr>
          <a:xfrm>
            <a:off x="6369842" y="4118136"/>
            <a:ext cx="3186113" cy="9286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Local</a:t>
            </a:r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hteck: abgerundete Ecken 11"/>
          <p:cNvSpPr/>
          <p:nvPr/>
        </p:nvSpPr>
        <p:spPr>
          <a:xfrm>
            <a:off x="1840703" y="4118135"/>
            <a:ext cx="3186113" cy="9286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</a:t>
            </a:r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Pfeil: nach unten 5"/>
          <p:cNvSpPr/>
          <p:nvPr/>
        </p:nvSpPr>
        <p:spPr>
          <a:xfrm>
            <a:off x="5651605" y="1818574"/>
            <a:ext cx="328612" cy="328611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040856" y="3232428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dirty="0">
              <a:solidFill>
                <a:schemeClr val="tx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17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 &amp; Ege </a:t>
            </a:r>
            <a:r>
              <a:rPr lang="de-DE" dirty="0" err="1"/>
              <a:t>Korkan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 err="1">
                <a:solidFill>
                  <a:srgbClr val="0065BD"/>
                </a:solidFill>
              </a:rPr>
              <a:t>WoT</a:t>
            </a:r>
            <a:r>
              <a:rPr lang="en-US" altLang="en-US" u="sng" dirty="0">
                <a:solidFill>
                  <a:srgbClr val="0065BD"/>
                </a:solidFill>
              </a:rPr>
              <a:t>-Testbench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38450" y="3136612"/>
            <a:ext cx="885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https://github.com/tum-esi/testbench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18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 &amp; Ege </a:t>
            </a:r>
            <a:r>
              <a:rPr lang="de-DE" dirty="0" err="1"/>
              <a:t>Korkan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Results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128838" y="3219029"/>
            <a:ext cx="88582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All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results</a:t>
            </a:r>
            <a:r>
              <a:rPr lang="de-DE" sz="3200" dirty="0"/>
              <a:t> </a:t>
            </a:r>
            <a:r>
              <a:rPr altLang="de-DE" sz="3200" dirty="0"/>
              <a:t>are on GitHub </a:t>
            </a:r>
            <a:r>
              <a:rPr lang="de-DE" altLang="de-DE" sz="3200" dirty="0">
                <a:hlinkClick r:id="rId2"/>
              </a:rPr>
              <a:t>https://github.com/w3c/wot-testing/pull/193</a:t>
            </a:r>
            <a:endParaRPr lang="de-DE" altLang="de-DE" sz="3200" dirty="0"/>
          </a:p>
          <a:p>
            <a:r>
              <a:rPr altLang="de-DE" sz="3200" dirty="0"/>
              <a:t>and can be</a:t>
            </a:r>
            <a:r>
              <a:rPr lang="de-DE" sz="3200" dirty="0"/>
              <a:t> sen</a:t>
            </a:r>
            <a:r>
              <a:rPr altLang="de-DE" sz="3200" dirty="0"/>
              <a:t>t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owners</a:t>
            </a:r>
            <a:r>
              <a:rPr lang="de-DE" sz="3200" dirty="0"/>
              <a:t>.</a:t>
            </a:r>
          </a:p>
          <a:p>
            <a:endParaRPr lang="de-DE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2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 &amp; Ege </a:t>
            </a:r>
            <a:r>
              <a:rPr lang="de-DE" dirty="0" err="1"/>
              <a:t>Korkan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4" y="210186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The Testbench: Main Goals</a:t>
            </a:r>
          </a:p>
        </p:txBody>
      </p:sp>
      <p:sp>
        <p:nvSpPr>
          <p:cNvPr id="43" name="Rechteck: abgerundete Ecken 42"/>
          <p:cNvSpPr/>
          <p:nvPr/>
        </p:nvSpPr>
        <p:spPr>
          <a:xfrm>
            <a:off x="444826" y="3722582"/>
            <a:ext cx="2390774" cy="6429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 err="1"/>
              <a:t>Automate</a:t>
            </a:r>
            <a:r>
              <a:rPr lang="de-DE" dirty="0"/>
              <a:t> Thing </a:t>
            </a:r>
            <a:r>
              <a:rPr lang="de-DE" dirty="0" err="1"/>
              <a:t>Testing</a:t>
            </a:r>
            <a:r>
              <a:rPr lang="de-DE" dirty="0"/>
              <a:t>/„</a:t>
            </a:r>
            <a:r>
              <a:rPr lang="de-DE" dirty="0" err="1"/>
              <a:t>Probing</a:t>
            </a:r>
            <a:r>
              <a:rPr lang="de-DE" dirty="0"/>
              <a:t>“</a:t>
            </a:r>
          </a:p>
        </p:txBody>
      </p:sp>
      <p:sp>
        <p:nvSpPr>
          <p:cNvPr id="45" name="Rechteck: abgerundete Ecken 44"/>
          <p:cNvSpPr/>
          <p:nvPr/>
        </p:nvSpPr>
        <p:spPr>
          <a:xfrm>
            <a:off x="4531050" y="2621792"/>
            <a:ext cx="2390774" cy="6429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 err="1"/>
              <a:t>Testcase</a:t>
            </a:r>
            <a:r>
              <a:rPr lang="de-DE" dirty="0"/>
              <a:t> Generation</a:t>
            </a:r>
          </a:p>
        </p:txBody>
      </p:sp>
      <p:sp>
        <p:nvSpPr>
          <p:cNvPr id="46" name="Rechteck: abgerundete Ecken 45"/>
          <p:cNvSpPr/>
          <p:nvPr/>
        </p:nvSpPr>
        <p:spPr>
          <a:xfrm>
            <a:off x="4531050" y="4802945"/>
            <a:ext cx="2390774" cy="6429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/>
              <a:t>Evaluation</a:t>
            </a:r>
          </a:p>
        </p:txBody>
      </p:sp>
      <p:sp>
        <p:nvSpPr>
          <p:cNvPr id="47" name="Pfeil: nach unten 46"/>
          <p:cNvSpPr/>
          <p:nvPr/>
        </p:nvSpPr>
        <p:spPr>
          <a:xfrm rot="13963652">
            <a:off x="3907070" y="3312916"/>
            <a:ext cx="314507" cy="39022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8" name="Pfeil: nach unten 47"/>
          <p:cNvSpPr/>
          <p:nvPr/>
        </p:nvSpPr>
        <p:spPr>
          <a:xfrm rot="18398852">
            <a:off x="3907070" y="4536878"/>
            <a:ext cx="314507" cy="39022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9" name="Pfeil: nach unten 48"/>
          <p:cNvSpPr/>
          <p:nvPr/>
        </p:nvSpPr>
        <p:spPr>
          <a:xfrm rot="13963652">
            <a:off x="7231295" y="2127054"/>
            <a:ext cx="314507" cy="39022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50" name="Rechteck: abgerundete Ecken 49"/>
          <p:cNvSpPr/>
          <p:nvPr/>
        </p:nvSpPr>
        <p:spPr>
          <a:xfrm>
            <a:off x="7964812" y="1545467"/>
            <a:ext cx="2390774" cy="64293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/>
              <a:t>Request Generation</a:t>
            </a:r>
          </a:p>
        </p:txBody>
      </p:sp>
      <p:sp>
        <p:nvSpPr>
          <p:cNvPr id="51" name="Pfeil: nach unten 50"/>
          <p:cNvSpPr/>
          <p:nvPr/>
        </p:nvSpPr>
        <p:spPr>
          <a:xfrm rot="18059872">
            <a:off x="7233558" y="3224865"/>
            <a:ext cx="314507" cy="39022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52" name="Rechteck: abgerundete Ecken 51"/>
          <p:cNvSpPr/>
          <p:nvPr/>
        </p:nvSpPr>
        <p:spPr>
          <a:xfrm>
            <a:off x="7964812" y="3390899"/>
            <a:ext cx="2390774" cy="64293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/>
              <a:t>Payload Generation</a:t>
            </a:r>
          </a:p>
        </p:txBody>
      </p:sp>
      <p:pic>
        <p:nvPicPr>
          <p:cNvPr id="53" name="Grafik 52" descr="Papier mit einfarbiger Füllu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006" y="3722582"/>
            <a:ext cx="642938" cy="642938"/>
          </a:xfrm>
          <a:prstGeom prst="rect">
            <a:avLst/>
          </a:prstGeom>
        </p:spPr>
      </p:pic>
      <p:sp>
        <p:nvSpPr>
          <p:cNvPr id="54" name="Textfeld 53"/>
          <p:cNvSpPr txBox="1"/>
          <p:nvPr/>
        </p:nvSpPr>
        <p:spPr>
          <a:xfrm>
            <a:off x="3082355" y="3898053"/>
            <a:ext cx="52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r Verbinder 39"/>
          <p:cNvCxnSpPr/>
          <p:nvPr/>
        </p:nvCxnSpPr>
        <p:spPr>
          <a:xfrm>
            <a:off x="8448219" y="3505200"/>
            <a:ext cx="0" cy="1538872"/>
          </a:xfrm>
          <a:prstGeom prst="line">
            <a:avLst/>
          </a:prstGeom>
          <a:ln w="22225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29" idx="2"/>
          </p:cNvCxnSpPr>
          <p:nvPr/>
        </p:nvCxnSpPr>
        <p:spPr>
          <a:xfrm>
            <a:off x="4407831" y="3251766"/>
            <a:ext cx="0" cy="1779375"/>
          </a:xfrm>
          <a:prstGeom prst="line">
            <a:avLst/>
          </a:prstGeom>
          <a:ln w="22225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7239365" y="3251765"/>
            <a:ext cx="0" cy="1779375"/>
          </a:xfrm>
          <a:prstGeom prst="line">
            <a:avLst/>
          </a:prstGeom>
          <a:ln w="22225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5824083" y="3492268"/>
            <a:ext cx="0" cy="1538872"/>
          </a:xfrm>
          <a:prstGeom prst="line">
            <a:avLst/>
          </a:prstGeom>
          <a:ln w="22225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3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 &amp; Ege </a:t>
            </a:r>
            <a:r>
              <a:rPr lang="de-DE" dirty="0" err="1"/>
              <a:t>Korkan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4" y="210186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Testbench</a:t>
            </a:r>
          </a:p>
        </p:txBody>
      </p:sp>
      <p:pic>
        <p:nvPicPr>
          <p:cNvPr id="20" name="Grafik 19" descr="Papier mit einfarbiger Füllu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2773" y="566849"/>
            <a:ext cx="642938" cy="642938"/>
          </a:xfrm>
          <a:prstGeom prst="rect">
            <a:avLst/>
          </a:prstGeom>
        </p:spPr>
      </p:pic>
      <p:sp>
        <p:nvSpPr>
          <p:cNvPr id="21" name="Pfeil: nach unten 20"/>
          <p:cNvSpPr/>
          <p:nvPr/>
        </p:nvSpPr>
        <p:spPr>
          <a:xfrm rot="3375750">
            <a:off x="5201469" y="685700"/>
            <a:ext cx="314507" cy="157680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Pfeil: nach unten 22"/>
          <p:cNvSpPr/>
          <p:nvPr/>
        </p:nvSpPr>
        <p:spPr>
          <a:xfrm rot="19254602">
            <a:off x="6592760" y="1361897"/>
            <a:ext cx="314507" cy="57178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5" name="Rechteck: abgerundete Ecken 24"/>
          <p:cNvSpPr/>
          <p:nvPr/>
        </p:nvSpPr>
        <p:spPr>
          <a:xfrm>
            <a:off x="3871823" y="2083976"/>
            <a:ext cx="1386523" cy="4108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/>
              <a:t>Operation</a:t>
            </a:r>
          </a:p>
        </p:txBody>
      </p:sp>
      <p:sp>
        <p:nvSpPr>
          <p:cNvPr id="26" name="Rechteck: abgerundete Ecken 25"/>
          <p:cNvSpPr/>
          <p:nvPr/>
        </p:nvSpPr>
        <p:spPr>
          <a:xfrm>
            <a:off x="5128219" y="2593011"/>
            <a:ext cx="1386523" cy="4108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/>
              <a:t>Parameter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6403472" y="2076715"/>
            <a:ext cx="1386523" cy="4108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8" name="Rechteck: abgerundete Ecken 27"/>
          <p:cNvSpPr/>
          <p:nvPr/>
        </p:nvSpPr>
        <p:spPr>
          <a:xfrm>
            <a:off x="3871822" y="3625749"/>
            <a:ext cx="5275487" cy="8767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000" dirty="0" err="1"/>
              <a:t>Testing</a:t>
            </a:r>
            <a:endParaRPr lang="de-DE" sz="2000" dirty="0"/>
          </a:p>
        </p:txBody>
      </p:sp>
      <p:sp>
        <p:nvSpPr>
          <p:cNvPr id="29" name="Pfeil: nach unten 28"/>
          <p:cNvSpPr/>
          <p:nvPr/>
        </p:nvSpPr>
        <p:spPr>
          <a:xfrm>
            <a:off x="4250577" y="2861544"/>
            <a:ext cx="314507" cy="39022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Pfeil: nach unten 29"/>
          <p:cNvSpPr/>
          <p:nvPr/>
        </p:nvSpPr>
        <p:spPr>
          <a:xfrm>
            <a:off x="5664226" y="3102046"/>
            <a:ext cx="314507" cy="39022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1" name="Pfeil: nach unten 30"/>
          <p:cNvSpPr/>
          <p:nvPr/>
        </p:nvSpPr>
        <p:spPr>
          <a:xfrm>
            <a:off x="7077875" y="2861543"/>
            <a:ext cx="314507" cy="39022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Rechteck: abgerundete Ecken 38"/>
          <p:cNvSpPr/>
          <p:nvPr/>
        </p:nvSpPr>
        <p:spPr>
          <a:xfrm>
            <a:off x="3879472" y="5063521"/>
            <a:ext cx="5267833" cy="8767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000" dirty="0"/>
              <a:t>Evaluation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6101688" y="737981"/>
            <a:ext cx="52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TD</a:t>
            </a:r>
          </a:p>
        </p:txBody>
      </p:sp>
      <p:sp>
        <p:nvSpPr>
          <p:cNvPr id="33" name="Rechteck: abgerundete Ecken 32"/>
          <p:cNvSpPr/>
          <p:nvPr/>
        </p:nvSpPr>
        <p:spPr>
          <a:xfrm>
            <a:off x="7760790" y="2593011"/>
            <a:ext cx="1386523" cy="4108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/>
              <a:t>Output</a:t>
            </a:r>
          </a:p>
        </p:txBody>
      </p:sp>
      <p:sp>
        <p:nvSpPr>
          <p:cNvPr id="38" name="Pfeil: nach unten 37"/>
          <p:cNvSpPr/>
          <p:nvPr/>
        </p:nvSpPr>
        <p:spPr>
          <a:xfrm>
            <a:off x="8296797" y="3119691"/>
            <a:ext cx="314507" cy="385509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2" name="Pfeil: nach unten 41"/>
          <p:cNvSpPr/>
          <p:nvPr/>
        </p:nvSpPr>
        <p:spPr>
          <a:xfrm rot="1430415">
            <a:off x="5814719" y="1447031"/>
            <a:ext cx="314507" cy="1003931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3" name="Pfeil: nach unten 42"/>
          <p:cNvSpPr/>
          <p:nvPr/>
        </p:nvSpPr>
        <p:spPr>
          <a:xfrm rot="18215672">
            <a:off x="7454683" y="640768"/>
            <a:ext cx="314507" cy="195706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118383" y="596548"/>
            <a:ext cx="6597367" cy="5641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4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 &amp; Ege </a:t>
            </a:r>
            <a:r>
              <a:rPr lang="de-DE" dirty="0" err="1"/>
              <a:t>Korkan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Test Report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38685" y="1386027"/>
            <a:ext cx="4222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 Operation Coverage</a:t>
            </a:r>
          </a:p>
          <a:p>
            <a:endParaRPr lang="de-DE" dirty="0"/>
          </a:p>
          <a:p>
            <a:r>
              <a:rPr lang="de-DE" dirty="0"/>
              <a:t>T2: Parameter Coverage</a:t>
            </a:r>
          </a:p>
          <a:p>
            <a:endParaRPr lang="de-DE" dirty="0"/>
          </a:p>
          <a:p>
            <a:r>
              <a:rPr lang="de-DE" dirty="0"/>
              <a:t>T3: Input Coverage</a:t>
            </a:r>
          </a:p>
          <a:p>
            <a:endParaRPr lang="de-DE" dirty="0"/>
          </a:p>
          <a:p>
            <a:r>
              <a:rPr lang="de-DE" dirty="0"/>
              <a:t>T4: Output Coverage</a:t>
            </a:r>
          </a:p>
        </p:txBody>
      </p:sp>
      <p:pic>
        <p:nvPicPr>
          <p:cNvPr id="11" name="Grafik 10" descr="Ein Bild, das Text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51" y="985305"/>
            <a:ext cx="5526908" cy="48640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5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 &amp; Ege </a:t>
            </a:r>
            <a:r>
              <a:rPr lang="de-DE" dirty="0" err="1"/>
              <a:t>Korkan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Things I have interacted with during the </a:t>
            </a:r>
            <a:r>
              <a:rPr lang="en-US" altLang="en-US" u="sng" dirty="0" err="1">
                <a:solidFill>
                  <a:srgbClr val="0065BD"/>
                </a:solidFill>
              </a:rPr>
              <a:t>Plugfest</a:t>
            </a:r>
            <a:endParaRPr lang="en-US" altLang="en-US" u="sng" dirty="0">
              <a:solidFill>
                <a:srgbClr val="0065BD"/>
              </a:solidFill>
            </a:endParaRPr>
          </a:p>
        </p:txBody>
      </p:sp>
      <p:graphicFrame>
        <p:nvGraphicFramePr>
          <p:cNvPr id="6" name="Tabelle 7"/>
          <p:cNvGraphicFramePr>
            <a:graphicFrameLocks noGrp="1"/>
          </p:cNvGraphicFramePr>
          <p:nvPr/>
        </p:nvGraphicFramePr>
        <p:xfrm>
          <a:off x="2538994" y="1033990"/>
          <a:ext cx="7114011" cy="36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Reachable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Siemens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NHK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r>
                        <a:rPr lang="de-DE" dirty="0" err="1"/>
                        <a:t>Unibo</a:t>
                      </a:r>
                      <a:r>
                        <a:rPr lang="de-DE" dirty="0"/>
                        <a:t> Farm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ECHONET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r>
                        <a:rPr lang="de-DE" dirty="0"/>
                        <a:t>Fujitsu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6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 &amp; Ege </a:t>
            </a:r>
            <a:r>
              <a:rPr lang="de-DE" dirty="0" err="1"/>
              <a:t>Korkan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Siemens</a:t>
            </a:r>
          </a:p>
        </p:txBody>
      </p:sp>
      <p:graphicFrame>
        <p:nvGraphicFramePr>
          <p:cNvPr id="6" name="Tabelle 7"/>
          <p:cNvGraphicFramePr>
            <a:graphicFrameLocks noGrp="1"/>
          </p:cNvGraphicFramePr>
          <p:nvPr/>
        </p:nvGraphicFramePr>
        <p:xfrm>
          <a:off x="1600201" y="671816"/>
          <a:ext cx="8162340" cy="560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Reachable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Tested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Reason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counter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Image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could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not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generated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(T3)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eCar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IP was not IPv6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VPN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(T1)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SmartCoffee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Discrepance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between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written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read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property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Affordances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(T3)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SolarPower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TestThing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7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 &amp; Ege </a:t>
            </a:r>
            <a:r>
              <a:rPr lang="de-DE" dirty="0" err="1"/>
              <a:t>Korkan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NHK</a:t>
            </a:r>
          </a:p>
        </p:txBody>
      </p:sp>
      <p:graphicFrame>
        <p:nvGraphicFramePr>
          <p:cNvPr id="6" name="Tabelle 7"/>
          <p:cNvGraphicFramePr>
            <a:graphicFrameLocks noGrp="1"/>
          </p:cNvGraphicFramePr>
          <p:nvPr/>
        </p:nvGraphicFramePr>
        <p:xfrm>
          <a:off x="1490663" y="1910290"/>
          <a:ext cx="9486900" cy="2783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Reachable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Tested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Reason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DisplayEmu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power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Affordance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writeproperty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did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not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accepted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(T1 &amp; T2 &amp; T3)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SpeakerEmu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power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Affordance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writeproperty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did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not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accepted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(T1 &amp; T2 &amp; T3)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8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 &amp; Ege </a:t>
            </a:r>
            <a:r>
              <a:rPr lang="de-DE" dirty="0" err="1"/>
              <a:t>Korkan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>
                <a:solidFill>
                  <a:srgbClr val="0065BD"/>
                </a:solidFill>
              </a:rPr>
              <a:t>Hitachi</a:t>
            </a:r>
          </a:p>
        </p:txBody>
      </p:sp>
      <p:graphicFrame>
        <p:nvGraphicFramePr>
          <p:cNvPr id="6" name="Tabelle 7"/>
          <p:cNvGraphicFramePr>
            <a:graphicFrameLocks noGrp="1"/>
          </p:cNvGraphicFramePr>
          <p:nvPr/>
        </p:nvGraphicFramePr>
        <p:xfrm>
          <a:off x="1490663" y="1910290"/>
          <a:ext cx="8162340" cy="227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Reachable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Tested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Reason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accelerometer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53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rgbClr val="FF5050"/>
                          </a:solidFill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Thing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did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not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respond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most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testcases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(T3)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fld id="{0A669CC0-8EE7-336A-A9DE-783FD2905F2D}" type="slidenum">
              <a:rPr/>
              <a:t>9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Testbench</a:t>
            </a:r>
            <a:r>
              <a:rPr dirty="0"/>
              <a:t> | </a:t>
            </a:r>
            <a:r>
              <a:rPr lang="de-DE" dirty="0"/>
              <a:t>Marcus Wolf Schmidt &amp; Ege </a:t>
            </a:r>
            <a:r>
              <a:rPr lang="de-DE" dirty="0" err="1"/>
              <a:t>Korkan</a:t>
            </a:r>
            <a:endParaRPr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0133" y="138797"/>
            <a:ext cx="11345333" cy="410845"/>
          </a:xfrm>
        </p:spPr>
        <p:txBody>
          <a:bodyPr/>
          <a:lstStyle/>
          <a:p>
            <a:r>
              <a:rPr lang="en-US" altLang="en-US" u="sng" dirty="0" err="1">
                <a:solidFill>
                  <a:srgbClr val="0065BD"/>
                </a:solidFill>
              </a:rPr>
              <a:t>Unibo</a:t>
            </a:r>
            <a:r>
              <a:rPr lang="en-US" altLang="en-US" u="sng" dirty="0">
                <a:solidFill>
                  <a:srgbClr val="0065BD"/>
                </a:solidFill>
              </a:rPr>
              <a:t> Farm</a:t>
            </a:r>
          </a:p>
        </p:txBody>
      </p:sp>
      <p:graphicFrame>
        <p:nvGraphicFramePr>
          <p:cNvPr id="6" name="Tabelle 7"/>
          <p:cNvGraphicFramePr>
            <a:graphicFrameLocks noGrp="1"/>
          </p:cNvGraphicFramePr>
          <p:nvPr/>
        </p:nvGraphicFramePr>
        <p:xfrm>
          <a:off x="1552575" y="1530350"/>
          <a:ext cx="9712325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5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Reachable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Tested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Reason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Sprinkler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rgbClr val="FFFF00"/>
                          </a:solidFill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testcases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did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not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correctly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. The Thing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did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not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respond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requests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(T1)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SoilSensor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rgbClr val="FFFF00"/>
                          </a:solidFill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Same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above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3359"/>
        </a:dk2>
        <a:lt2>
          <a:srgbClr val="0065BD"/>
        </a:lt2>
        <a:accent1>
          <a:srgbClr val="005293"/>
        </a:accent1>
        <a:accent2>
          <a:srgbClr val="64A0C8"/>
        </a:accent2>
        <a:accent3>
          <a:srgbClr val="98C6EA"/>
        </a:accent3>
        <a:accent4>
          <a:srgbClr val="A2AD00"/>
        </a:accent4>
        <a:accent5>
          <a:srgbClr val="E37222"/>
        </a:accent5>
        <a:accent6>
          <a:srgbClr val="DAD7C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3359"/>
        </a:dk2>
        <a:lt2>
          <a:srgbClr val="0065BD"/>
        </a:lt2>
        <a:accent1>
          <a:srgbClr val="005293"/>
        </a:accent1>
        <a:accent2>
          <a:srgbClr val="64A0C8"/>
        </a:accent2>
        <a:accent3>
          <a:srgbClr val="98C6EA"/>
        </a:accent3>
        <a:accent4>
          <a:srgbClr val="A2AD00"/>
        </a:accent4>
        <a:accent5>
          <a:srgbClr val="E37222"/>
        </a:accent5>
        <a:accent6>
          <a:srgbClr val="DAD7C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3359"/>
        </a:dk2>
        <a:lt2>
          <a:srgbClr val="0065BD"/>
        </a:lt2>
        <a:accent1>
          <a:srgbClr val="005293"/>
        </a:accent1>
        <a:accent2>
          <a:srgbClr val="64A0C8"/>
        </a:accent2>
        <a:accent3>
          <a:srgbClr val="98C6EA"/>
        </a:accent3>
        <a:accent4>
          <a:srgbClr val="A2AD00"/>
        </a:accent4>
        <a:accent5>
          <a:srgbClr val="E37222"/>
        </a:accent5>
        <a:accent6>
          <a:srgbClr val="DAD7C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3359"/>
        </a:dk2>
        <a:lt2>
          <a:srgbClr val="0065BD"/>
        </a:lt2>
        <a:accent1>
          <a:srgbClr val="005293"/>
        </a:accent1>
        <a:accent2>
          <a:srgbClr val="64A0C8"/>
        </a:accent2>
        <a:accent3>
          <a:srgbClr val="98C6EA"/>
        </a:accent3>
        <a:accent4>
          <a:srgbClr val="A2AD00"/>
        </a:accent4>
        <a:accent5>
          <a:srgbClr val="E37222"/>
        </a:accent5>
        <a:accent6>
          <a:srgbClr val="DAD7C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Breitbild</PresentationFormat>
  <Paragraphs>242</Paragraphs>
  <Slides>18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18</vt:i4>
      </vt:variant>
    </vt:vector>
  </HeadingPairs>
  <TitlesOfParts>
    <vt:vector size="30" baseType="lpstr">
      <vt:lpstr>Arial</vt:lpstr>
      <vt:lpstr>Calibri</vt:lpstr>
      <vt:lpstr>Courier New</vt:lpstr>
      <vt:lpstr>Symbol</vt:lpstr>
      <vt:lpstr>Wingdings</vt:lpstr>
      <vt:lpstr>Presentation</vt:lpstr>
      <vt:lpstr>Presentation</vt:lpstr>
      <vt:lpstr>Presentation</vt:lpstr>
      <vt:lpstr>Presentation</vt:lpstr>
      <vt:lpstr>Presentation</vt:lpstr>
      <vt:lpstr>Presentation</vt:lpstr>
      <vt:lpstr>Presentation</vt:lpstr>
      <vt:lpstr> W3C WoT Plugfest - Testbench   by Marcus Wolf Schmidt  &amp; Ege Korkan   October 11th, 2021 Associate Professorship of Embedded Systems and Internet of Things</vt:lpstr>
      <vt:lpstr>The Testbench: Main Goals</vt:lpstr>
      <vt:lpstr>Testbench</vt:lpstr>
      <vt:lpstr>Test Report</vt:lpstr>
      <vt:lpstr>Things I have interacted with during the Plugfest</vt:lpstr>
      <vt:lpstr>Siemens</vt:lpstr>
      <vt:lpstr>NHK</vt:lpstr>
      <vt:lpstr>Hitachi</vt:lpstr>
      <vt:lpstr>Unibo Farm</vt:lpstr>
      <vt:lpstr>ECHONET</vt:lpstr>
      <vt:lpstr>What is next ?</vt:lpstr>
      <vt:lpstr>Motivation</vt:lpstr>
      <vt:lpstr>TD “Badges”</vt:lpstr>
      <vt:lpstr>TD “Badges”: Example</vt:lpstr>
      <vt:lpstr>PowerPoint-Präsentation</vt:lpstr>
      <vt:lpstr>Discussion</vt:lpstr>
      <vt:lpstr>WoT-Testbench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Forschungs Praxis  Final Presentation  Evaluation of ROS as an Addition to the W3C WoT  by Marcus Wolf Schmidt   June 27th, 2020</dc:title>
  <dc:creator>Marcus Schmidt</dc:creator>
  <cp:lastModifiedBy>Marcus Schmidt</cp:lastModifiedBy>
  <cp:revision>72</cp:revision>
  <cp:lastPrinted>2021-10-10T16:09:39Z</cp:lastPrinted>
  <dcterms:created xsi:type="dcterms:W3CDTF">2021-10-10T16:09:39Z</dcterms:created>
  <dcterms:modified xsi:type="dcterms:W3CDTF">2021-10-11T10:25:31Z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