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BF0E-7443-49F4-8C9D-BE7843163A3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924C-E764-4CED-9FBA-ABF1D703D56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6"/>
          <p:cNvSpPr/>
          <p:nvPr/>
        </p:nvSpPr>
        <p:spPr bwMode="auto">
          <a:xfrm>
            <a:off x="2771800" y="1628800"/>
            <a:ext cx="3456384" cy="3580441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4501664" y="4886502"/>
            <a:ext cx="1512000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24"/>
          <p:cNvSpPr/>
          <p:nvPr/>
        </p:nvSpPr>
        <p:spPr bwMode="auto">
          <a:xfrm>
            <a:off x="2969992" y="4274991"/>
            <a:ext cx="3060000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2969992" y="3671832"/>
            <a:ext cx="3060000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6" name="角丸四角形 22"/>
          <p:cNvSpPr/>
          <p:nvPr/>
        </p:nvSpPr>
        <p:spPr bwMode="auto">
          <a:xfrm>
            <a:off x="2986320" y="4886502"/>
            <a:ext cx="1476000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7" name="角丸四角形 24"/>
          <p:cNvSpPr/>
          <p:nvPr/>
        </p:nvSpPr>
        <p:spPr bwMode="auto">
          <a:xfrm>
            <a:off x="2973348" y="2132856"/>
            <a:ext cx="3060000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8" name="縦巻き 49"/>
          <p:cNvSpPr/>
          <p:nvPr/>
        </p:nvSpPr>
        <p:spPr bwMode="auto">
          <a:xfrm>
            <a:off x="3189372" y="2367213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073570" y="3347938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5045678" y="3356992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101462" y="3356992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6372200" y="3356992"/>
            <a:ext cx="216024" cy="576064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6586750" y="3451860"/>
            <a:ext cx="1499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Scripting API</a:t>
            </a:r>
            <a:endParaRPr kumimoji="1" lang="en-US" altLang="ja-JP" sz="2000" dirty="0" smtClean="0"/>
          </a:p>
        </p:txBody>
      </p:sp>
      <p:sp>
        <p:nvSpPr>
          <p:cNvPr id="33" name="Geschweifte Klammer rechts 32"/>
          <p:cNvSpPr/>
          <p:nvPr/>
        </p:nvSpPr>
        <p:spPr>
          <a:xfrm>
            <a:off x="6372200" y="4293097"/>
            <a:ext cx="216024" cy="1152128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6586750" y="4669465"/>
            <a:ext cx="1651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WoT Interface</a:t>
            </a:r>
            <a:endParaRPr kumimoji="1" lang="en-US" altLang="ja-JP" sz="2000" dirty="0" smtClean="0"/>
          </a:p>
        </p:txBody>
      </p:sp>
      <p:sp>
        <p:nvSpPr>
          <p:cNvPr id="35" name="Gestreifter Pfeil nach rechts 34"/>
          <p:cNvSpPr/>
          <p:nvPr/>
        </p:nvSpPr>
        <p:spPr>
          <a:xfrm flipH="1">
            <a:off x="2319496" y="3094984"/>
            <a:ext cx="432048" cy="648072"/>
          </a:xfrm>
          <a:prstGeom prst="stripedRightArrow">
            <a:avLst>
              <a:gd name="adj1" fmla="val 45297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円柱 78"/>
          <p:cNvSpPr/>
          <p:nvPr/>
        </p:nvSpPr>
        <p:spPr bwMode="gray">
          <a:xfrm>
            <a:off x="977632" y="2932966"/>
            <a:ext cx="1326624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6"/>
          <p:cNvSpPr/>
          <p:nvPr/>
        </p:nvSpPr>
        <p:spPr bwMode="auto">
          <a:xfrm>
            <a:off x="2915816" y="1700808"/>
            <a:ext cx="3456384" cy="3580441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+mj-ea"/>
            </a:endParaRPr>
          </a:p>
        </p:txBody>
      </p:sp>
      <p:sp>
        <p:nvSpPr>
          <p:cNvPr id="6" name="角丸四角形 22"/>
          <p:cNvSpPr/>
          <p:nvPr/>
        </p:nvSpPr>
        <p:spPr bwMode="auto">
          <a:xfrm>
            <a:off x="4645680" y="4958510"/>
            <a:ext cx="1512000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7" name="角丸四角形 24"/>
          <p:cNvSpPr/>
          <p:nvPr/>
        </p:nvSpPr>
        <p:spPr bwMode="auto">
          <a:xfrm>
            <a:off x="3114008" y="4346999"/>
            <a:ext cx="3060000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8" name="角丸四角形 24"/>
          <p:cNvSpPr/>
          <p:nvPr/>
        </p:nvSpPr>
        <p:spPr bwMode="auto">
          <a:xfrm>
            <a:off x="3114008" y="2269253"/>
            <a:ext cx="3060000" cy="1440160"/>
          </a:xfrm>
          <a:prstGeom prst="roundRect">
            <a:avLst>
              <a:gd name="adj" fmla="val 10381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Application Logic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dirty="0" smtClean="0">
              <a:solidFill>
                <a:schemeClr val="bg1"/>
              </a:solidFill>
              <a:ea typeface="+mj-ea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 / C++ / Java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/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Lua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 /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…</a:t>
            </a:r>
          </a:p>
        </p:txBody>
      </p:sp>
      <p:sp>
        <p:nvSpPr>
          <p:cNvPr id="9" name="角丸四角形 22"/>
          <p:cNvSpPr/>
          <p:nvPr/>
        </p:nvSpPr>
        <p:spPr bwMode="auto">
          <a:xfrm>
            <a:off x="3114008" y="3740206"/>
            <a:ext cx="3060000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角丸四角形 22"/>
          <p:cNvSpPr/>
          <p:nvPr/>
        </p:nvSpPr>
        <p:spPr bwMode="auto">
          <a:xfrm>
            <a:off x="3130336" y="4958510"/>
            <a:ext cx="1476000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Geschweifte Klammer rechts 21"/>
          <p:cNvSpPr/>
          <p:nvPr/>
        </p:nvSpPr>
        <p:spPr>
          <a:xfrm>
            <a:off x="6516216" y="4365105"/>
            <a:ext cx="216024" cy="1152128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6730766" y="4741473"/>
            <a:ext cx="1651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WoT Interface</a:t>
            </a:r>
            <a:endParaRPr kumimoji="1" lang="en-US" altLang="ja-JP" sz="2000" dirty="0" smtClean="0"/>
          </a:p>
        </p:txBody>
      </p:sp>
      <p:sp>
        <p:nvSpPr>
          <p:cNvPr id="36" name="Gestreifter Pfeil nach rechts 35"/>
          <p:cNvSpPr/>
          <p:nvPr/>
        </p:nvSpPr>
        <p:spPr>
          <a:xfrm flipH="1">
            <a:off x="2463512" y="3166992"/>
            <a:ext cx="432048" cy="648072"/>
          </a:xfrm>
          <a:prstGeom prst="stripedRightArrow">
            <a:avLst>
              <a:gd name="adj1" fmla="val 45297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円柱 78"/>
          <p:cNvSpPr/>
          <p:nvPr/>
        </p:nvSpPr>
        <p:spPr bwMode="gray">
          <a:xfrm>
            <a:off x="1121648" y="3004974"/>
            <a:ext cx="1326624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z0010w1v</dc:creator>
  <cp:lastModifiedBy>z0010w1v</cp:lastModifiedBy>
  <cp:revision>18</cp:revision>
  <dcterms:created xsi:type="dcterms:W3CDTF">2016-06-27T12:48:32Z</dcterms:created>
  <dcterms:modified xsi:type="dcterms:W3CDTF">2016-06-27T15:34:03Z</dcterms:modified>
</cp:coreProperties>
</file>