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  <p:sldId id="267" r:id="rId10"/>
    <p:sldId id="269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9063-D716-4334-8D1E-5B0932F7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59701-27AD-466D-B6F1-75367ACBB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55AD-C002-4242-9F38-DAD5C611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3A02-1686-4466-BBF2-3ADDBE99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35F4-46B3-49ED-8EF7-646C11FF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9BE-CC19-4BA9-AE6C-284094EB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D7152-1ADA-42C8-BB33-E3611E98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EF27-CCC1-49BF-B1F7-18614258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95B-348B-4C77-9780-D603F4A2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064D-09DF-4B1F-867B-59BF2AB5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E504-D963-45DA-9F6E-31BCEA6D1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B553-3A4C-426A-8459-91208DAF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82DA-D40B-4FD9-B531-827249BF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E3C5-138D-4541-99F0-C884831B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2D9C-D7C2-45FF-A1DB-131F0CAD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72AD-C565-4F00-BD22-B432E4C3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466B-E205-44FB-AE71-DDB98EAC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9CDF-2C00-4549-845A-3EC56EB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4975-5A88-4A8A-92B5-5D16B9FB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C9E1-2F4B-49AC-A3B5-A7A8D9F6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CE74-8576-4622-95EA-B067E19F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F6217-1548-428C-9612-3C19A0BC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6FF6-C297-410E-8DB0-09634B06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09BC-B388-47BC-9E46-E80BEE6F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73CA-B2CE-4E62-BB2E-2D77A3AA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F8BC-2430-4421-AB64-21A8FDA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9E5B-075A-46DE-96F9-0EC1A08A6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0634D-7210-4B6C-85FF-844F7DFD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B3DCB-27D7-4CB9-9CA8-CA690AB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290B-B058-4CAC-9001-B7ADD05A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FB02-5FB9-4FAF-AA69-6F68611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557B-4F36-4378-B3CD-9B51E84D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9060-56F0-40EE-B35A-0F0F78F1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09AA-818A-4BC8-868E-6C64835A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98473-53E4-430E-B87B-8D5021698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8C33A-DF49-46C2-AEBB-B8745525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2C831-C7A0-4590-A250-9F1AB5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5FC69-111B-4667-B4C4-790E41B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39EFC-8C20-4360-BB20-206FE3F5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3FF-FD33-4366-A668-F7D3057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A4B69-6751-4EA6-AE83-87CD22D0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8C82F-2F26-4F29-B72E-74EFCB0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FD72A-00F8-4E7D-B6B5-8337D973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669C7-0F89-414E-B3E8-DC1434E3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672DC-7D4D-4538-B1CE-CF714E7A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B2B9-6783-48D4-A0C7-984876F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F3B9-5580-4513-B1B4-6BF2A78E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B9D4-F142-4968-9E0F-A6492838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B3F0-C8D5-4DAC-A354-A5EAC23A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9746-58A3-4045-969B-800E502F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7AED6-6409-40C8-8D88-F52C1BF2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97D09-C3F2-46BB-90A0-94CCD37C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FB7-B5E8-467F-B38E-48ABC06D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27DE0-EEE7-4AE5-B7FF-ABB586ACC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1413B-914B-4C6F-9EC7-74548CEB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5893F-C6BB-4024-8B87-8F286FCE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B268-4B70-4EB5-BBEA-FA71C46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AB4AD-0C32-4F40-98D4-FAB9C2D4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08C5D-E71C-482C-A895-5C67B3F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35CC-E4E8-4D17-B2C4-E41E22C0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235C-C315-4F0D-8C85-C0E5790D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2FC2-EE5D-4F5B-B8B3-8DBFF9C4D5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F833-1D73-41E0-BFBD-732F6F7F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B267-8347-4BF6-BE95-CE9BFF218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CD04-115F-44BB-B249-438C7E6A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2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com/google/android/things/update/VersionInfo" TargetMode="External"/><Relationship Id="rId2" Type="http://schemas.openxmlformats.org/officeDocument/2006/relationships/hyperlink" Target="https://github.com/w3c/wot-thing-description/issues/3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c.apache.org/httpcomponents-core-ga/httpcore/apidocs/org/apache/http/util/VersionInf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3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34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3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333" TargetMode="External"/><Relationship Id="rId2" Type="http://schemas.openxmlformats.org/officeDocument/2006/relationships/hyperlink" Target="https://github.com/w3c/wot-thing-description/issues/3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/blob/master/testfest/2019-02-princeton/TDs/Siemens/eventTest-siemens.js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36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1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0EC5-1872-48C7-B1B9-18C2053A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80AD9-BF41-4F5B-B845-0D308A612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5911-2EF3-40C0-83B0-E6BBCF5E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definitions for </a:t>
            </a:r>
            <a:r>
              <a:rPr lang="en-US" dirty="0" err="1"/>
              <a:t>readproperties</a:t>
            </a:r>
            <a:r>
              <a:rPr lang="en-US" dirty="0"/>
              <a:t>, </a:t>
            </a:r>
            <a:r>
              <a:rPr lang="en-US" dirty="0" err="1"/>
              <a:t>readmultipleproperties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7CAA-5BE7-4411-A055-1A6FFDE1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</a:t>
            </a:r>
            <a:r>
              <a:rPr lang="en-US" dirty="0"/>
              <a:t> values provide no explanations about that values</a:t>
            </a:r>
          </a:p>
          <a:p>
            <a:endParaRPr lang="en-US" dirty="0"/>
          </a:p>
          <a:p>
            <a:r>
              <a:rPr lang="en-US" dirty="0"/>
              <a:t>Proposal: Provide definitions within the table</a:t>
            </a:r>
          </a:p>
        </p:txBody>
      </p:sp>
    </p:spTree>
    <p:extLst>
      <p:ext uri="{BB962C8B-B14F-4D97-AF65-F5344CB8AC3E}">
        <p14:creationId xmlns:p14="http://schemas.microsoft.com/office/powerpoint/2010/main" val="36044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054-D7C8-47CD-BADE-26E1320D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JSON Schema's "</a:t>
            </a:r>
            <a:r>
              <a:rPr lang="en-US" dirty="0" err="1"/>
              <a:t>anyOf</a:t>
            </a:r>
            <a:r>
              <a:rPr lang="en-US" dirty="0"/>
              <a:t>", "</a:t>
            </a:r>
            <a:r>
              <a:rPr lang="en-US" dirty="0" err="1"/>
              <a:t>allOf</a:t>
            </a:r>
            <a:r>
              <a:rPr lang="en-US" dirty="0"/>
              <a:t>" and "not"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66A4-9509-46FA-B69B-01F4A50D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https://github.com/w3c/wot-thing-description/issues/298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far, we support </a:t>
            </a:r>
            <a:r>
              <a:rPr lang="en-US" b="1" dirty="0" err="1"/>
              <a:t>oneOf</a:t>
            </a:r>
            <a:r>
              <a:rPr lang="en-US" dirty="0"/>
              <a:t> for subschema</a:t>
            </a:r>
          </a:p>
          <a:p>
            <a:endParaRPr lang="en-US" dirty="0"/>
          </a:p>
          <a:p>
            <a:r>
              <a:rPr lang="en-US" dirty="0" err="1"/>
              <a:t>anyOf</a:t>
            </a:r>
            <a:r>
              <a:rPr lang="en-US" dirty="0"/>
              <a:t>: validates successfully against at least one schema</a:t>
            </a:r>
          </a:p>
          <a:p>
            <a:endParaRPr lang="en-US" dirty="0"/>
          </a:p>
          <a:p>
            <a:r>
              <a:rPr lang="en-US" dirty="0" err="1"/>
              <a:t>allOf</a:t>
            </a:r>
            <a:r>
              <a:rPr lang="en-US" dirty="0"/>
              <a:t>: validates successfully against all schemas </a:t>
            </a:r>
          </a:p>
          <a:p>
            <a:endParaRPr lang="en-US" dirty="0"/>
          </a:p>
          <a:p>
            <a:r>
              <a:rPr lang="en-US" dirty="0"/>
              <a:t>not: fails to validate successfully against the schema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F66A-3251-4489-A0C3-C1176E0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Link definitions should be in an own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9E19-D6EE-4561-BBBD-F9F48B26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https://github.com/w3c/wot-thing-description/issues/253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DataSchema</a:t>
            </a:r>
            <a:r>
              <a:rPr lang="en-US" dirty="0"/>
              <a:t> has its own JSON Schema namespace</a:t>
            </a:r>
          </a:p>
          <a:p>
            <a:endParaRPr lang="en-US" dirty="0"/>
          </a:p>
          <a:p>
            <a:r>
              <a:rPr lang="en-US" dirty="0"/>
              <a:t>shall we also have a Web Linking namespace?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A888-2858-45D6-A8A6-7373A7A1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 URI datatype? / Introduce </a:t>
            </a:r>
            <a:r>
              <a:rPr lang="en-US" b="1" dirty="0"/>
              <a:t>format</a:t>
            </a:r>
            <a:r>
              <a:rPr lang="en-US" dirty="0"/>
              <a:t>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9677-1D60-4269-9ABD-9599C3DD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https://github.com/w3c/wot-thing-description/issues/226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Introduce JSON Schema </a:t>
            </a:r>
            <a:r>
              <a:rPr lang="en-US" b="1" dirty="0"/>
              <a:t>format</a:t>
            </a:r>
            <a:r>
              <a:rPr lang="en-US" dirty="0"/>
              <a:t> term to allow interoperable semantic validation such as 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uri</a:t>
            </a:r>
            <a:r>
              <a:rPr lang="en-US" dirty="0"/>
              <a:t>-reference, </a:t>
            </a:r>
            <a:r>
              <a:rPr lang="en-US" dirty="0" err="1"/>
              <a:t>iri</a:t>
            </a:r>
            <a:r>
              <a:rPr lang="en-US" dirty="0"/>
              <a:t>, email…</a:t>
            </a:r>
          </a:p>
          <a:p>
            <a:endParaRPr lang="en-US" dirty="0"/>
          </a:p>
          <a:p>
            <a:r>
              <a:rPr lang="en-US" dirty="0"/>
              <a:t>Alternative: we can use @type ?</a:t>
            </a:r>
          </a:p>
        </p:txBody>
      </p:sp>
    </p:spTree>
    <p:extLst>
      <p:ext uri="{BB962C8B-B14F-4D97-AF65-F5344CB8AC3E}">
        <p14:creationId xmlns:p14="http://schemas.microsoft.com/office/powerpoint/2010/main" val="422890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15BF-9BA8-4EAC-9DB0-91CDABA8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JSON Schema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1164-C4B7-4897-98B6-89947AC9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support a subset of JSON Schema</a:t>
            </a:r>
          </a:p>
          <a:p>
            <a:endParaRPr lang="en-US" dirty="0"/>
          </a:p>
          <a:p>
            <a:r>
              <a:rPr lang="en-US" dirty="0"/>
              <a:t>shall we mention in the TD spec that we also allow all other JSON Schema terms that are not in the </a:t>
            </a:r>
            <a:r>
              <a:rPr lang="en-US" dirty="0" err="1"/>
              <a:t>DataSchema</a:t>
            </a:r>
            <a:r>
              <a:rPr lang="en-US" dirty="0"/>
              <a:t> context?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A note can provide the risk in terms of semantic processing of such terms.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6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0FB2-2FDF-4377-806D-4B0B0189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Terms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830C-CA87-4658-A490-855BA716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issue </a:t>
            </a:r>
            <a:r>
              <a:rPr lang="en-US" dirty="0">
                <a:hlinkClick r:id="rId2"/>
              </a:rPr>
              <a:t>https://github.com/w3c/wot-thing-description/issues/337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assumptions: </a:t>
            </a:r>
            <a:br>
              <a:rPr lang="en-US" dirty="0"/>
            </a:br>
            <a:r>
              <a:rPr lang="en-US" b="1" dirty="0"/>
              <a:t>serialization</a:t>
            </a:r>
            <a:r>
              <a:rPr lang="en-US" dirty="0"/>
              <a:t> (mandatory terms can be omitted) vs. </a:t>
            </a:r>
            <a:r>
              <a:rPr lang="en-US" b="1" dirty="0"/>
              <a:t>interpretation</a:t>
            </a:r>
            <a:r>
              <a:rPr lang="en-US" dirty="0"/>
              <a:t> (all mandatory terms have to be taken into account) </a:t>
            </a:r>
          </a:p>
          <a:p>
            <a:endParaRPr lang="en-US" dirty="0"/>
          </a:p>
          <a:p>
            <a:r>
              <a:rPr lang="en-US" dirty="0"/>
              <a:t>However, reader seems to be confused</a:t>
            </a:r>
          </a:p>
          <a:p>
            <a:endParaRPr lang="en-US" dirty="0"/>
          </a:p>
          <a:p>
            <a:r>
              <a:rPr lang="en-US" dirty="0"/>
              <a:t>Proposal: new column assignments in Section 5 with 3 values: 'mandatory', 'optional' or 'default’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A34E-F5FB-4A26-882A-0D033B57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Class 'Versioning' as '</a:t>
            </a:r>
            <a:r>
              <a:rPr lang="en-US" dirty="0" err="1"/>
              <a:t>VersionInfo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5CA-B489-4C12-9BC4-5531A8C6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https://github.com/w3c/wot-thing-description/issues/370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VersionInfo</a:t>
            </a:r>
            <a:r>
              <a:rPr lang="en-US" dirty="0"/>
              <a:t> is more precise, also used in in </a:t>
            </a:r>
            <a:r>
              <a:rPr lang="en-US" dirty="0">
                <a:hlinkClick r:id="rId3"/>
              </a:rPr>
              <a:t>Android for IoT</a:t>
            </a:r>
            <a:r>
              <a:rPr lang="en-US" dirty="0"/>
              <a:t> or the </a:t>
            </a:r>
            <a:r>
              <a:rPr lang="en-US" dirty="0">
                <a:hlinkClick r:id="rId4"/>
              </a:rPr>
              <a:t>Apache HTTP lib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8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360-8CCD-42D4-8561-448ACB82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language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1706-C9FA-4892-AAB8-520A7C03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https://github.com/w3c/wot-thing-description/issues/359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far, we support description</a:t>
            </a:r>
            <a:r>
              <a:rPr lang="en-US" b="1" dirty="0"/>
              <a:t>s</a:t>
            </a:r>
            <a:r>
              <a:rPr lang="en-US" dirty="0"/>
              <a:t> and title</a:t>
            </a:r>
            <a:r>
              <a:rPr lang="en-US" b="1" dirty="0"/>
              <a:t>s</a:t>
            </a:r>
            <a:r>
              <a:rPr lang="en-US" dirty="0"/>
              <a:t> for multiple-language support in TD</a:t>
            </a:r>
          </a:p>
          <a:p>
            <a:endParaRPr lang="en-US" dirty="0"/>
          </a:p>
          <a:p>
            <a:r>
              <a:rPr lang="en-US" dirty="0"/>
              <a:t>Shall we make a note that language negotiation (e.g., via HTTP header) can be used in addition and the terms title &amp; description will follow the language request?</a:t>
            </a:r>
          </a:p>
        </p:txBody>
      </p:sp>
    </p:spTree>
    <p:extLst>
      <p:ext uri="{BB962C8B-B14F-4D97-AF65-F5344CB8AC3E}">
        <p14:creationId xmlns:p14="http://schemas.microsoft.com/office/powerpoint/2010/main" val="27826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E17A-7BDD-4CEC-B987-9853C2E5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E082-FDB2-4A03-882D-BE58752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https://github.com/w3c/wot-thing-description/issues/345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Currently, the type assignment for, e.g., properties, actions, and events is not quite correct properties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DataSchema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Correct would be a Map of </a:t>
            </a:r>
            <a:r>
              <a:rPr lang="en-US" dirty="0" err="1">
                <a:sym typeface="Wingdings" panose="05000000000000000000" pitchFamily="2" charset="2"/>
              </a:rPr>
              <a:t>DataSchema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However, the term ‘map’ is not </a:t>
            </a:r>
            <a:r>
              <a:rPr lang="en-US" dirty="0"/>
              <a:t> a common data type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E20E-A364-4F0F-B3F9-6AFB8962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at the Interaction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7180-36D0-45B1-810A-1C3DB3CA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https://github.com/w3c/wot-thing-description/issues/355</a:t>
            </a:r>
            <a:endParaRPr lang="en-US" dirty="0"/>
          </a:p>
          <a:p>
            <a:endParaRPr lang="en-US" dirty="0"/>
          </a:p>
          <a:p>
            <a:r>
              <a:rPr lang="en-US" dirty="0"/>
              <a:t>So, far we have the scope term that can be used at the properties, actions, and events level</a:t>
            </a:r>
          </a:p>
          <a:p>
            <a:endParaRPr lang="en-US" dirty="0"/>
          </a:p>
          <a:p>
            <a:r>
              <a:rPr lang="en-US" dirty="0"/>
              <a:t>It seems, it is only relevant for OAuth2</a:t>
            </a:r>
          </a:p>
          <a:p>
            <a:endParaRPr lang="en-US" dirty="0"/>
          </a:p>
          <a:p>
            <a:r>
              <a:rPr lang="en-US" dirty="0"/>
              <a:t>In that case we should think about to remove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E1BE-92DD-40AA-9D46-E0AA39A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about events is too rare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AA13-7E1D-4345-B22A-C4DEA924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https://github.com/w3c/wot-thing-description/issues/351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https://github.com/w3c/wot-thing-description/issues/333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Especially the usage of the terms </a:t>
            </a:r>
            <a:r>
              <a:rPr lang="en-US" b="1" dirty="0"/>
              <a:t>cancellation</a:t>
            </a:r>
            <a:r>
              <a:rPr lang="en-US" dirty="0"/>
              <a:t> and </a:t>
            </a:r>
            <a:r>
              <a:rPr lang="en-US" b="1" dirty="0"/>
              <a:t>subscription</a:t>
            </a:r>
          </a:p>
          <a:p>
            <a:endParaRPr lang="en-US" b="1" dirty="0"/>
          </a:p>
          <a:p>
            <a:r>
              <a:rPr lang="en-US" dirty="0"/>
              <a:t>Siemens setup an Thing-2-Thing (T2T) example for the </a:t>
            </a:r>
            <a:r>
              <a:rPr lang="en-US" dirty="0" err="1"/>
              <a:t>TestFest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https://github.com/w3c/wot/blob/master/testfest/2019-02-princeton/TDs/Siemens/eventTest-siemens.json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19F7-35E8-48C6-AB06-64F80D2A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en-US" b="1" dirty="0"/>
              <a:t>items</a:t>
            </a:r>
            <a:r>
              <a:rPr lang="en-US" dirty="0"/>
              <a:t> support JSON Object and JSON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65EA-4C0A-45C3-96FE-F2E353AF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https://github.com/w3c/wot-thing-description/issues/364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far, only JSON Object is assigned to </a:t>
            </a:r>
            <a:r>
              <a:rPr lang="en-US" b="1" dirty="0"/>
              <a:t>items</a:t>
            </a:r>
          </a:p>
          <a:p>
            <a:endParaRPr lang="en-US" b="1" dirty="0"/>
          </a:p>
          <a:p>
            <a:r>
              <a:rPr lang="en-US" dirty="0"/>
              <a:t>However, there are use cases (from OCF) that needs JSON Array</a:t>
            </a:r>
          </a:p>
          <a:p>
            <a:endParaRPr lang="en-US" dirty="0"/>
          </a:p>
          <a:p>
            <a:r>
              <a:rPr lang="en-US" dirty="0"/>
              <a:t>Shall we support both?  </a:t>
            </a:r>
          </a:p>
        </p:txBody>
      </p:sp>
    </p:spTree>
    <p:extLst>
      <p:ext uri="{BB962C8B-B14F-4D97-AF65-F5344CB8AC3E}">
        <p14:creationId xmlns:p14="http://schemas.microsoft.com/office/powerpoint/2010/main" val="8333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D20F-1552-4A17-BAC9-492CDBF9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Case for </a:t>
            </a:r>
            <a:r>
              <a:rPr lang="en-US" b="1" dirty="0"/>
              <a:t>op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6681-3C40-4471-9E01-2FD68ED3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see </a:t>
            </a:r>
            <a:r>
              <a:rPr lang="en-US" dirty="0">
                <a:hlinkClick r:id="rId2"/>
              </a:rPr>
              <a:t>https://github.com/w3c/wot-thing-description/issues/179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Currently: </a:t>
            </a:r>
            <a:r>
              <a:rPr lang="en-US" altLang="en-US" dirty="0" err="1">
                <a:latin typeface="Arial Unicode MS" panose="020B0604020202020204" pitchFamily="34" charset="-128"/>
              </a:rPr>
              <a:t>readproperty</a:t>
            </a:r>
            <a:r>
              <a:rPr lang="en-US" altLang="en-US" sz="2000" dirty="0"/>
              <a:t>, </a:t>
            </a:r>
            <a:r>
              <a:rPr lang="en-US" altLang="en-US" dirty="0" err="1">
                <a:latin typeface="Arial Unicode MS" panose="020B0604020202020204" pitchFamily="34" charset="-128"/>
              </a:rPr>
              <a:t>writeproperty</a:t>
            </a:r>
            <a:r>
              <a:rPr lang="en-US" altLang="en-US" sz="2000" dirty="0"/>
              <a:t>, </a:t>
            </a:r>
            <a:r>
              <a:rPr lang="en-US" altLang="en-US" dirty="0" err="1">
                <a:latin typeface="Arial Unicode MS" panose="020B0604020202020204" pitchFamily="34" charset="-128"/>
              </a:rPr>
              <a:t>observeproperty</a:t>
            </a:r>
            <a:r>
              <a:rPr lang="en-US" altLang="en-US" sz="2000" dirty="0"/>
              <a:t>, …</a:t>
            </a:r>
            <a:br>
              <a:rPr lang="en-US" altLang="en-US" sz="2000" dirty="0"/>
            </a:br>
            <a:endParaRPr lang="en-US" dirty="0"/>
          </a:p>
          <a:p>
            <a:r>
              <a:rPr lang="en-US" dirty="0"/>
              <a:t>Proposal: </a:t>
            </a:r>
            <a:r>
              <a:rPr lang="en-US" dirty="0" err="1"/>
              <a:t>readProperty</a:t>
            </a:r>
            <a:r>
              <a:rPr lang="en-US" dirty="0"/>
              <a:t>, </a:t>
            </a:r>
            <a:r>
              <a:rPr lang="en-US" dirty="0" err="1"/>
              <a:t>writeProperty</a:t>
            </a:r>
            <a:r>
              <a:rPr lang="en-US" dirty="0"/>
              <a:t>, </a:t>
            </a:r>
            <a:r>
              <a:rPr lang="en-US" dirty="0" err="1"/>
              <a:t>observeProperty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B455E-1C30-4912-A0E6-E073064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Wingdings</vt:lpstr>
      <vt:lpstr>Office Theme</vt:lpstr>
      <vt:lpstr>TD Topics</vt:lpstr>
      <vt:lpstr>Mandatory Terms and Default Values</vt:lpstr>
      <vt:lpstr>Rename Class 'Versioning' as 'VersionInfo'</vt:lpstr>
      <vt:lpstr>Support language negotiation</vt:lpstr>
      <vt:lpstr>Map of type</vt:lpstr>
      <vt:lpstr>Scope at the Interaction Level</vt:lpstr>
      <vt:lpstr>Explanation about events is too rare </vt:lpstr>
      <vt:lpstr>Should items support JSON Object and JSON Array?</vt:lpstr>
      <vt:lpstr>Camel Case for op values</vt:lpstr>
      <vt:lpstr>Add definitions for readproperties, readmultipleproperties, etc</vt:lpstr>
      <vt:lpstr>Include JSON Schema's "anyOf", "allOf" and "not"</vt:lpstr>
      <vt:lpstr>Web Link definitions should be in an own namespace</vt:lpstr>
      <vt:lpstr>Do we need a URI datatype? / Introduce format term?</vt:lpstr>
      <vt:lpstr>Full JSON Schema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 Topics</dc:title>
  <dc:creator>Kaebisch, Sebastian (CT RDA IOT EWT-DE)</dc:creator>
  <cp:lastModifiedBy>Kaebisch, Sebastian (CT RDA IOT EWT-DE)</cp:lastModifiedBy>
  <cp:revision>35</cp:revision>
  <dcterms:created xsi:type="dcterms:W3CDTF">2019-01-31T00:32:26Z</dcterms:created>
  <dcterms:modified xsi:type="dcterms:W3CDTF">2019-02-01T16:37:13Z</dcterms:modified>
</cp:coreProperties>
</file>