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23"/>
  </p:notesMasterIdLst>
  <p:sldIdLst>
    <p:sldId id="345" r:id="rId16"/>
    <p:sldId id="347" r:id="rId17"/>
    <p:sldId id="348" r:id="rId18"/>
    <p:sldId id="355" r:id="rId19"/>
    <p:sldId id="352" r:id="rId20"/>
    <p:sldId id="350" r:id="rId21"/>
    <p:sldId id="354" r:id="rId22"/>
  </p:sldIdLst>
  <p:sldSz cx="12198350" cy="6858000"/>
  <p:notesSz cx="6858000" cy="9144000"/>
  <p:custDataLst>
    <p:tags r:id="rId24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MATTHIAS KOVATSCH" initials="FM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4" autoAdjust="0"/>
    <p:restoredTop sz="82743" autoAdjust="0"/>
  </p:normalViewPr>
  <p:slideViewPr>
    <p:cSldViewPr>
      <p:cViewPr varScale="1">
        <p:scale>
          <a:sx n="152" d="100"/>
          <a:sy n="152" d="100"/>
        </p:scale>
        <p:origin x="216" y="55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9/20/19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9/20/19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9/20/19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architecture/labels/defer%20to%20next%20spec%20versio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err="1"/>
              <a:t>WoT</a:t>
            </a:r>
            <a:r>
              <a:rPr lang="en-US" sz="6000" b="1" dirty="0"/>
              <a:t> </a:t>
            </a:r>
            <a:r>
              <a:rPr lang="en-US" sz="6000" b="1" dirty="0" err="1"/>
              <a:t>Architecture@TPAC</a:t>
            </a:r>
            <a:br>
              <a:rPr lang="en-US" dirty="0"/>
            </a:br>
            <a:r>
              <a:rPr lang="en-US" sz="4400" dirty="0" err="1"/>
              <a:t>Michael.Lagally@oracle.com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/>
              <a:t>19 Sept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C5AD-54B0-6B46-8395-4EE4F55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A90C-2813-CE40-ABCA-68A60B30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Draft</a:t>
            </a:r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 </a:t>
            </a:r>
          </a:p>
          <a:p>
            <a:r>
              <a:rPr lang="de-DE" dirty="0"/>
              <a:t>PRs</a:t>
            </a:r>
          </a:p>
          <a:p>
            <a:r>
              <a:rPr lang="de-DE" dirty="0"/>
              <a:t>REC </a:t>
            </a:r>
            <a:r>
              <a:rPr lang="de-DE" dirty="0" err="1"/>
              <a:t>transition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Update Release</a:t>
            </a:r>
          </a:p>
          <a:p>
            <a:r>
              <a:rPr lang="de-DE" dirty="0"/>
              <a:t>New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</a:p>
          <a:p>
            <a:r>
              <a:rPr lang="de-DE" dirty="0"/>
              <a:t>New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TD </a:t>
            </a:r>
            <a:r>
              <a:rPr lang="de-DE" dirty="0" err="1"/>
              <a:t>for</a:t>
            </a:r>
            <a:r>
              <a:rPr lang="de-DE" dirty="0"/>
              <a:t> Update </a:t>
            </a:r>
            <a:r>
              <a:rPr lang="de-DE" dirty="0" err="1"/>
              <a:t>release</a:t>
            </a:r>
            <a:endParaRPr lang="de-DE" dirty="0"/>
          </a:p>
          <a:p>
            <a:r>
              <a:rPr lang="de-DE" dirty="0"/>
              <a:t>New WG </a:t>
            </a:r>
            <a:r>
              <a:rPr lang="de-DE" dirty="0" err="1"/>
              <a:t>charter</a:t>
            </a:r>
            <a:r>
              <a:rPr lang="de-DE" dirty="0"/>
              <a:t>: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/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41C6-F426-D046-9BAB-86D81FC9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21A-9379-9B4F-A0C6-626E457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Update Release</a:t>
            </a:r>
            <a:br>
              <a:rPr lang="de-DE" sz="3600" dirty="0"/>
            </a:br>
            <a:r>
              <a:rPr lang="de-DE" sz="3600" dirty="0" err="1"/>
              <a:t>Use</a:t>
            </a:r>
            <a:r>
              <a:rPr lang="de-DE" sz="3600" dirty="0"/>
              <a:t> Cases + </a:t>
            </a:r>
            <a:r>
              <a:rPr lang="de-DE" sz="3600" dirty="0" err="1"/>
              <a:t>Requirements</a:t>
            </a:r>
            <a:r>
              <a:rPr lang="de-DE" sz="3600" dirty="0"/>
              <a:t> /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792E-67A9-374B-9E9A-46ADC909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Discovery </a:t>
            </a:r>
          </a:p>
          <a:p>
            <a:r>
              <a:rPr lang="de-DE" dirty="0"/>
              <a:t>Life </a:t>
            </a:r>
            <a:r>
              <a:rPr lang="de-DE" dirty="0" err="1"/>
              <a:t>cycle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Device </a:t>
            </a:r>
            <a:r>
              <a:rPr lang="de-DE" dirty="0" err="1"/>
              <a:t>lifecycle</a:t>
            </a:r>
            <a:r>
              <a:rPr lang="de-DE" dirty="0"/>
              <a:t> (</a:t>
            </a:r>
            <a:r>
              <a:rPr lang="de-DE" dirty="0" err="1"/>
              <a:t>onboarding</a:t>
            </a:r>
            <a:r>
              <a:rPr lang="de-DE" dirty="0"/>
              <a:t>, </a:t>
            </a:r>
            <a:r>
              <a:rPr lang="de-DE" dirty="0" err="1"/>
              <a:t>offboarding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lifecycles</a:t>
            </a:r>
            <a:r>
              <a:rPr lang="de-DE" dirty="0"/>
              <a:t> (</a:t>
            </a:r>
            <a:r>
              <a:rPr lang="de-DE" dirty="0" err="1"/>
              <a:t>identfier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)</a:t>
            </a:r>
          </a:p>
          <a:p>
            <a:r>
              <a:rPr lang="de-DE" dirty="0"/>
              <a:t>Profile + Template </a:t>
            </a:r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TD </a:t>
            </a:r>
          </a:p>
          <a:p>
            <a:r>
              <a:rPr lang="de-DE" dirty="0"/>
              <a:t>New </a:t>
            </a:r>
            <a:r>
              <a:rPr lang="de-DE" dirty="0" err="1"/>
              <a:t>vocabulary</a:t>
            </a:r>
            <a:r>
              <a:rPr lang="de-DE" dirty="0"/>
              <a:t>, e.g. TD </a:t>
            </a:r>
            <a:r>
              <a:rPr lang="de-DE" dirty="0" err="1"/>
              <a:t>producer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  <a:p>
            <a:r>
              <a:rPr lang="de-DE" dirty="0" err="1"/>
              <a:t>Revise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lvl="1"/>
            <a:r>
              <a:rPr lang="de-DE" dirty="0"/>
              <a:t>Medical (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identifiable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r>
              <a:rPr lang="de-DE" dirty="0"/>
              <a:t>User </a:t>
            </a:r>
            <a:r>
              <a:rPr lang="de-DE" dirty="0" err="1"/>
              <a:t>Categories</a:t>
            </a:r>
            <a:r>
              <a:rPr lang="de-DE" dirty="0"/>
              <a:t> (Developer, </a:t>
            </a:r>
            <a:r>
              <a:rPr lang="de-DE" dirty="0" err="1"/>
              <a:t>Manufacturer</a:t>
            </a:r>
            <a:r>
              <a:rPr lang="de-DE" dirty="0"/>
              <a:t>, End Users,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E795-AA7C-F34F-813F-0B8CE685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21A-9379-9B4F-A0C6-626E457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Update Release </a:t>
            </a:r>
            <a:br>
              <a:rPr lang="de-DE" sz="3600" dirty="0"/>
            </a:br>
            <a:r>
              <a:rPr lang="de-DE" sz="3600" dirty="0" err="1"/>
              <a:t>Use</a:t>
            </a:r>
            <a:r>
              <a:rPr lang="de-DE" sz="3600" dirty="0"/>
              <a:t> Cases + </a:t>
            </a:r>
            <a:r>
              <a:rPr lang="de-DE" sz="3600" dirty="0" err="1"/>
              <a:t>Requirements</a:t>
            </a:r>
            <a:r>
              <a:rPr lang="de-DE" sz="3600" dirty="0"/>
              <a:t> /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792E-67A9-374B-9E9A-46ADC909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Consider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workshop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Tokyo </a:t>
            </a:r>
            <a:r>
              <a:rPr lang="de-DE" dirty="0" err="1"/>
              <a:t>ideathon</a:t>
            </a:r>
            <a:endParaRPr lang="de-DE" dirty="0"/>
          </a:p>
          <a:p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consideration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consistency</a:t>
            </a:r>
            <a:r>
              <a:rPr lang="de-DE" dirty="0"/>
              <a:t>, </a:t>
            </a:r>
            <a:r>
              <a:rPr lang="de-DE" dirty="0" err="1"/>
              <a:t>perhaps</a:t>
            </a:r>
            <a:r>
              <a:rPr lang="de-DE" dirty="0"/>
              <a:t> just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r>
              <a:rPr lang="de-DE" dirty="0"/>
              <a:t>Clarify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prescriptive</a:t>
            </a:r>
            <a:r>
              <a:rPr lang="de-DE" dirty="0"/>
              <a:t> / </a:t>
            </a:r>
            <a:r>
              <a:rPr lang="de-DE" dirty="0" err="1"/>
              <a:t>descriptive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SDOs, e.g. </a:t>
            </a:r>
            <a:r>
              <a:rPr lang="de-DE" dirty="0" err="1"/>
              <a:t>IIC‘s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, IOT-Security </a:t>
            </a:r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Seek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stakeholders</a:t>
            </a:r>
            <a:r>
              <a:rPr lang="de-DE" dirty="0"/>
              <a:t>/</a:t>
            </a:r>
            <a:r>
              <a:rPr lang="de-DE" dirty="0" err="1"/>
              <a:t>specifications</a:t>
            </a:r>
            <a:endParaRPr lang="de-DE" dirty="0"/>
          </a:p>
          <a:p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/>
              <a:t>cases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E795-AA7C-F34F-813F-0B8CE685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0EA5-5488-1E4C-A0E7-A3D1F1EF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E10B-5D57-8042-8EB4-A3F3DFCB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requirements.md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„</a:t>
            </a:r>
            <a:r>
              <a:rPr lang="de-DE" dirty="0" err="1"/>
              <a:t>approved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in:</a:t>
            </a:r>
          </a:p>
          <a:p>
            <a:r>
              <a:rPr lang="de-DE" dirty="0">
                <a:hlinkClick r:id="rId2"/>
              </a:rPr>
              <a:t>https://github.com/w3c/wot-architecture/labels/defer%20to%20next%20spec%20version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25DB-069C-B04A-9D61-AFE8B94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288-1A94-2E47-BFFA-A94A366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6DC0-131D-8A4F-8643-2D78028C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Agile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pPr lvl="1"/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(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Review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approval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lvl="1"/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sprint</a:t>
            </a:r>
            <a:endParaRPr lang="de-DE" dirty="0"/>
          </a:p>
          <a:p>
            <a:r>
              <a:rPr lang="de-DE" dirty="0"/>
              <a:t>Sprint </a:t>
            </a:r>
            <a:r>
              <a:rPr lang="de-DE" dirty="0" err="1"/>
              <a:t>length</a:t>
            </a:r>
            <a:r>
              <a:rPr lang="de-DE" dirty="0"/>
              <a:t> 1 </a:t>
            </a:r>
            <a:r>
              <a:rPr lang="de-DE" dirty="0" err="1"/>
              <a:t>month</a:t>
            </a:r>
            <a:r>
              <a:rPr lang="de-DE" dirty="0"/>
              <a:t> ? - </a:t>
            </a:r>
            <a:r>
              <a:rPr lang="de-DE" dirty="0" err="1"/>
              <a:t>tbd</a:t>
            </a:r>
            <a:r>
              <a:rPr lang="de-DE" dirty="0"/>
              <a:t>.</a:t>
            </a:r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milestones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internal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(e.g. PING, TAG, i18n, </a:t>
            </a:r>
            <a:r>
              <a:rPr lang="de-DE" dirty="0" err="1"/>
              <a:t>accessibility</a:t>
            </a:r>
            <a:r>
              <a:rPr lang="de-DE" dirty="0"/>
              <a:t>, </a:t>
            </a:r>
            <a:r>
              <a:rPr lang="de-DE" dirty="0" err="1"/>
              <a:t>security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B4A5E-65ED-8D4C-A375-159446A8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A94F-BB60-6749-9C3B-672F0F84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393B-14DC-0D4A-9ACA-6D04BD4F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WG/IG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observers</a:t>
            </a:r>
            <a:r>
              <a:rPr lang="de-DE" dirty="0"/>
              <a:t>/</a:t>
            </a:r>
            <a:r>
              <a:rPr lang="de-DE" dirty="0" err="1"/>
              <a:t>contributors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/>
              <a:t>  </a:t>
            </a:r>
            <a:r>
              <a:rPr lang="de-DE" dirty="0" err="1"/>
              <a:t>requirements.md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A1F7-02CA-3E4F-BF04-9633FDD2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4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</Name>
  <PpLayout>16</PpLayout>
  <Index>10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Free Content</Name>
  <PpLayout>11</PpLayout>
  <Index>9</Index>
</p4ppTags>
</file>

<file path=customXml/item13.xml><?xml version="1.0" encoding="utf-8"?>
<p4ppTags>
  <Name>One object (large) + Navigation</Name>
  <PpLayout>32</PpLayout>
  <Index>17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Two rows</Name>
  <PpLayout>32</PpLayout>
  <Index>13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p4ppTags>
  <Name>Three columns</Name>
  <PpLayout>32</PpLayout>
  <Index>14</Index>
</p4ppTags>
</file>

<file path=customXml/item7.xml><?xml version="1.0" encoding="utf-8"?>
<p4ppTags>
  <Name>Two columns + Navigation</Name>
  <PpLayout>32</PpLayout>
  <Index>19</Index>
</p4ppTags>
</file>

<file path=customXml/item8.xml><?xml version="1.0" encoding="utf-8"?>
<p4ppTags>
  <Name>Text + Index</Name>
  <PpLayout>32</PpLayout>
  <Index>8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864B6C15-1FF1-4ADA-8DBE-CD1DAF35B070}">
  <ds:schemaRefs/>
</ds:datastoreItem>
</file>

<file path=customXml/itemProps10.xml><?xml version="1.0" encoding="utf-8"?>
<ds:datastoreItem xmlns:ds="http://schemas.openxmlformats.org/officeDocument/2006/customXml" ds:itemID="{0091252C-F36F-40C9-984C-22582B3E6FB3}">
  <ds:schemaRefs/>
</ds:datastoreItem>
</file>

<file path=customXml/itemProps11.xml><?xml version="1.0" encoding="utf-8"?>
<ds:datastoreItem xmlns:ds="http://schemas.openxmlformats.org/officeDocument/2006/customXml" ds:itemID="{4E8C063E-54DF-40B8-B6B7-24C91B170904}">
  <ds:schemaRefs/>
</ds:datastoreItem>
</file>

<file path=customXml/itemProps12.xml><?xml version="1.0" encoding="utf-8"?>
<ds:datastoreItem xmlns:ds="http://schemas.openxmlformats.org/officeDocument/2006/customXml" ds:itemID="{B5096DD8-53C8-4E83-8664-FC4F8BE8B725}">
  <ds:schemaRefs/>
</ds:datastoreItem>
</file>

<file path=customXml/itemProps13.xml><?xml version="1.0" encoding="utf-8"?>
<ds:datastoreItem xmlns:ds="http://schemas.openxmlformats.org/officeDocument/2006/customXml" ds:itemID="{F718F79D-2091-4AD7-864E-B9B95B323394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F14BB4E7-BF22-46E2-AA3C-1ABA12A0B021}">
  <ds:schemaRefs/>
</ds:datastoreItem>
</file>

<file path=customXml/itemProps4.xml><?xml version="1.0" encoding="utf-8"?>
<ds:datastoreItem xmlns:ds="http://schemas.openxmlformats.org/officeDocument/2006/customXml" ds:itemID="{B19D05D1-AE0E-4B0D-AA6A-E4DC4507B75E}">
  <ds:schemaRefs/>
</ds:datastoreItem>
</file>

<file path=customXml/itemProps5.xml><?xml version="1.0" encoding="utf-8"?>
<ds:datastoreItem xmlns:ds="http://schemas.openxmlformats.org/officeDocument/2006/customXml" ds:itemID="{69E3DA23-9724-4848-A6F6-2F0F36B1F914}">
  <ds:schemaRefs/>
</ds:datastoreItem>
</file>

<file path=customXml/itemProps6.xml><?xml version="1.0" encoding="utf-8"?>
<ds:datastoreItem xmlns:ds="http://schemas.openxmlformats.org/officeDocument/2006/customXml" ds:itemID="{8699A006-2152-4093-B4FC-C6BF20D5E592}">
  <ds:schemaRefs/>
</ds:datastoreItem>
</file>

<file path=customXml/itemProps7.xml><?xml version="1.0" encoding="utf-8"?>
<ds:datastoreItem xmlns:ds="http://schemas.openxmlformats.org/officeDocument/2006/customXml" ds:itemID="{A27DC4FC-F9FA-4AC8-AAAA-729E607CE7E5}">
  <ds:schemaRefs/>
</ds:datastoreItem>
</file>

<file path=customXml/itemProps8.xml><?xml version="1.0" encoding="utf-8"?>
<ds:datastoreItem xmlns:ds="http://schemas.openxmlformats.org/officeDocument/2006/customXml" ds:itemID="{0D9599B2-641B-429C-8C85-C591ECF8C990}">
  <ds:schemaRefs/>
</ds:datastoreItem>
</file>

<file path=customXml/itemProps9.xml><?xml version="1.0" encoding="utf-8"?>
<ds:datastoreItem xmlns:ds="http://schemas.openxmlformats.org/officeDocument/2006/customXml" ds:itemID="{9299034F-B9D7-46FC-B241-DC94BF0E67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6502</TotalTime>
  <Words>328</Words>
  <Application>Microsoft Macintosh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Title Slides</vt:lpstr>
      <vt:lpstr>Content Slides</vt:lpstr>
      <vt:lpstr>WoT Architecture@TPAC Michael.Lagally@oracle.com</vt:lpstr>
      <vt:lpstr>Agenda</vt:lpstr>
      <vt:lpstr>Update Release Use Cases + Requirements / Work Items</vt:lpstr>
      <vt:lpstr>Update Release  Use Cases + Requirements / Work Items</vt:lpstr>
      <vt:lpstr>Issues</vt:lpstr>
      <vt:lpstr>Process Proposal</vt:lpstr>
      <vt:lpstr>Actions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Michael Lagally</cp:lastModifiedBy>
  <cp:revision>363</cp:revision>
  <dcterms:created xsi:type="dcterms:W3CDTF">2018-05-15T12:31:41Z</dcterms:created>
  <dcterms:modified xsi:type="dcterms:W3CDTF">2019-09-20T09:06:27Z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1561390765</vt:lpwstr>
  </property>
</Properties>
</file>