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  <p:sldMasterId id="2147483694" r:id="rId15"/>
    <p:sldMasterId id="2147483705" r:id="rId16"/>
    <p:sldMasterId id="2147483707" r:id="rId17"/>
    <p:sldMasterId id="2147483709" r:id="rId18"/>
    <p:sldMasterId id="2147483711" r:id="rId19"/>
    <p:sldMasterId id="2147483715" r:id="rId20"/>
    <p:sldMasterId id="2147483717" r:id="rId21"/>
    <p:sldMasterId id="2147483718" r:id="rId22"/>
    <p:sldMasterId id="2147483720" r:id="rId23"/>
  </p:sldMasterIdLst>
  <p:notesMasterIdLst>
    <p:notesMasterId r:id="rId28"/>
  </p:notesMasterIdLst>
  <p:sldIdLst>
    <p:sldId id="1449" r:id="rId24"/>
    <p:sldId id="1450" r:id="rId25"/>
    <p:sldId id="1452" r:id="rId26"/>
    <p:sldId id="1453" r:id="rId27"/>
  </p:sldIdLst>
  <p:sldSz cx="12198350" cy="6858000"/>
  <p:notesSz cx="6858000" cy="9144000"/>
  <p:custDataLst>
    <p:tags r:id="rId29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00FF"/>
    <a:srgbClr val="66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3" autoAdjust="0"/>
    <p:restoredTop sz="82743" autoAdjust="0"/>
  </p:normalViewPr>
  <p:slideViewPr>
    <p:cSldViewPr>
      <p:cViewPr varScale="1">
        <p:scale>
          <a:sx n="110" d="100"/>
          <a:sy n="110" d="100"/>
        </p:scale>
        <p:origin x="816" y="96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8017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5.xml"/><Relationship Id="rId26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4.xml"/><Relationship Id="rId25" Type="http://schemas.openxmlformats.org/officeDocument/2006/relationships/slide" Target="slides/slide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0" Type="http://schemas.openxmlformats.org/officeDocument/2006/relationships/slideMaster" Target="slideMasters/slideMaster7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Master" Target="slideMasters/slideMaster10.xml"/><Relationship Id="rId28" Type="http://schemas.openxmlformats.org/officeDocument/2006/relationships/notesMaster" Target="notesMasters/notesMaster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6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Master" Target="slideMasters/slideMaster9.xml"/><Relationship Id="rId27" Type="http://schemas.openxmlformats.org/officeDocument/2006/relationships/slide" Target="slides/slide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15B4-1FB6-4A41-B6F5-F7C6C935F8A0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A51E-E9F9-4BBA-8F3B-026E8500E49A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710C-A7E3-426D-81F1-F6631B36F75F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B572-E480-4EC1-86BB-64101152E68C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3888-1861-4ED3-8D16-BD59B50C0AB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8605-9DC9-49E9-9FDF-F17389E0F92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A156-8C01-43AD-A170-4C7A07CEB23E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600201"/>
            <a:ext cx="289697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22912" y="1600201"/>
            <a:ext cx="7865522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2930-5117-4418-B1CC-5B464C3DF389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5834-9CD6-4E94-8FF1-0A9EBCF6012F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8C3C-B55F-4A4B-9AB9-42DD245B1FDF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3D54-DB42-4C98-97A1-04DF30310EB4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6B90-4F68-4210-A214-7763A6F7F26A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A3AF-1541-4979-9422-18F79577997B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43515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9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984621028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7466097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156909885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08990526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730545825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3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8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7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26018835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08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08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78" indent="-228578" algn="l" defTabSz="121908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03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02" indent="-228578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42" indent="-224345" algn="l" defTabSz="121908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46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5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4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68" algn="l" defTabSz="121908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0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8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6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3" algn="l" defTabSz="121908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43542605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6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2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6" y="1558457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8" y="6553186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33217889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4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4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89" indent="-228589" algn="l" defTabSz="121914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27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34" indent="-228589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588" indent="-224356" algn="l" defTabSz="121914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1639771" y="6516195"/>
            <a:ext cx="0" cy="238125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4757" y="304701"/>
            <a:ext cx="11253960" cy="7243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195" y="1558456"/>
            <a:ext cx="11253960" cy="4285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3937" y="6553185"/>
            <a:ext cx="171076" cy="164148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0">
            <a:spAutoFit/>
          </a:bodyPr>
          <a:lstStyle>
            <a:lvl1pPr algn="l">
              <a:defRPr lang="en-US" sz="1067" smtClean="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 lang="en-US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33709" y="6486789"/>
            <a:ext cx="452774" cy="298259"/>
            <a:chOff x="451796" y="386081"/>
            <a:chExt cx="1249194" cy="823318"/>
          </a:xfrm>
        </p:grpSpPr>
        <p:sp>
          <p:nvSpPr>
            <p:cNvPr id="16" name="Freeform 36"/>
            <p:cNvSpPr>
              <a:spLocks noEditPoints="1"/>
            </p:cNvSpPr>
            <p:nvPr userDrawn="1"/>
          </p:nvSpPr>
          <p:spPr bwMode="auto">
            <a:xfrm>
              <a:off x="451796" y="386081"/>
              <a:ext cx="1249194" cy="823318"/>
            </a:xfrm>
            <a:custGeom>
              <a:avLst/>
              <a:gdLst>
                <a:gd name="T0" fmla="*/ 2295 w 3777"/>
                <a:gd name="T1" fmla="*/ 1128 h 2491"/>
                <a:gd name="T2" fmla="*/ 2564 w 3777"/>
                <a:gd name="T3" fmla="*/ 1149 h 2491"/>
                <a:gd name="T4" fmla="*/ 2434 w 3777"/>
                <a:gd name="T5" fmla="*/ 1046 h 2491"/>
                <a:gd name="T6" fmla="*/ 1474 w 3777"/>
                <a:gd name="T7" fmla="*/ 949 h 2491"/>
                <a:gd name="T8" fmla="*/ 1548 w 3777"/>
                <a:gd name="T9" fmla="*/ 1130 h 2491"/>
                <a:gd name="T10" fmla="*/ 1326 w 3777"/>
                <a:gd name="T11" fmla="*/ 1068 h 2491"/>
                <a:gd name="T12" fmla="*/ 920 w 3777"/>
                <a:gd name="T13" fmla="*/ 900 h 2491"/>
                <a:gd name="T14" fmla="*/ 630 w 3777"/>
                <a:gd name="T15" fmla="*/ 1637 h 2491"/>
                <a:gd name="T16" fmla="*/ 551 w 3777"/>
                <a:gd name="T17" fmla="*/ 1468 h 2491"/>
                <a:gd name="T18" fmla="*/ 2646 w 3777"/>
                <a:gd name="T19" fmla="*/ 959 h 2491"/>
                <a:gd name="T20" fmla="*/ 2769 w 3777"/>
                <a:gd name="T21" fmla="*/ 1272 h 2491"/>
                <a:gd name="T22" fmla="*/ 2335 w 3777"/>
                <a:gd name="T23" fmla="*/ 1478 h 2491"/>
                <a:gd name="T24" fmla="*/ 2551 w 3777"/>
                <a:gd name="T25" fmla="*/ 1496 h 2491"/>
                <a:gd name="T26" fmla="*/ 2677 w 3777"/>
                <a:gd name="T27" fmla="*/ 1613 h 2491"/>
                <a:gd name="T28" fmla="*/ 2400 w 3777"/>
                <a:gd name="T29" fmla="*/ 1677 h 2491"/>
                <a:gd name="T30" fmla="*/ 2162 w 3777"/>
                <a:gd name="T31" fmla="*/ 1556 h 2491"/>
                <a:gd name="T32" fmla="*/ 2087 w 3777"/>
                <a:gd name="T33" fmla="*/ 1215 h 2491"/>
                <a:gd name="T34" fmla="*/ 2243 w 3777"/>
                <a:gd name="T35" fmla="*/ 941 h 2491"/>
                <a:gd name="T36" fmla="*/ 412 w 3777"/>
                <a:gd name="T37" fmla="*/ 815 h 2491"/>
                <a:gd name="T38" fmla="*/ 164 w 3777"/>
                <a:gd name="T39" fmla="*/ 1308 h 2491"/>
                <a:gd name="T40" fmla="*/ 246 w 3777"/>
                <a:gd name="T41" fmla="*/ 1819 h 2491"/>
                <a:gd name="T42" fmla="*/ 614 w 3777"/>
                <a:gd name="T43" fmla="*/ 2109 h 2491"/>
                <a:gd name="T44" fmla="*/ 1163 w 3777"/>
                <a:gd name="T45" fmla="*/ 2229 h 2491"/>
                <a:gd name="T46" fmla="*/ 1796 w 3777"/>
                <a:gd name="T47" fmla="*/ 2220 h 2491"/>
                <a:gd name="T48" fmla="*/ 2654 w 3777"/>
                <a:gd name="T49" fmla="*/ 2031 h 2491"/>
                <a:gd name="T50" fmla="*/ 3022 w 3777"/>
                <a:gd name="T51" fmla="*/ 2160 h 2491"/>
                <a:gd name="T52" fmla="*/ 2228 w 3777"/>
                <a:gd name="T53" fmla="*/ 2412 h 2491"/>
                <a:gd name="T54" fmla="*/ 1360 w 3777"/>
                <a:gd name="T55" fmla="*/ 2489 h 2491"/>
                <a:gd name="T56" fmla="*/ 599 w 3777"/>
                <a:gd name="T57" fmla="*/ 2344 h 2491"/>
                <a:gd name="T58" fmla="*/ 135 w 3777"/>
                <a:gd name="T59" fmla="*/ 1990 h 2491"/>
                <a:gd name="T60" fmla="*/ 2 w 3777"/>
                <a:gd name="T61" fmla="*/ 1451 h 2491"/>
                <a:gd name="T62" fmla="*/ 206 w 3777"/>
                <a:gd name="T63" fmla="*/ 933 h 2491"/>
                <a:gd name="T64" fmla="*/ 1887 w 3777"/>
                <a:gd name="T65" fmla="*/ 900 h 2491"/>
                <a:gd name="T66" fmla="*/ 1899 w 3777"/>
                <a:gd name="T67" fmla="*/ 1478 h 2491"/>
                <a:gd name="T68" fmla="*/ 1918 w 3777"/>
                <a:gd name="T69" fmla="*/ 1665 h 2491"/>
                <a:gd name="T70" fmla="*/ 1716 w 3777"/>
                <a:gd name="T71" fmla="*/ 1552 h 2491"/>
                <a:gd name="T72" fmla="*/ 745 w 3777"/>
                <a:gd name="T73" fmla="*/ 608 h 2491"/>
                <a:gd name="T74" fmla="*/ 3078 w 3777"/>
                <a:gd name="T75" fmla="*/ 1659 h 2491"/>
                <a:gd name="T76" fmla="*/ 2899 w 3777"/>
                <a:gd name="T77" fmla="*/ 1548 h 2491"/>
                <a:gd name="T78" fmla="*/ 2515 w 3777"/>
                <a:gd name="T79" fmla="*/ 0 h 2491"/>
                <a:gd name="T80" fmla="*/ 3161 w 3777"/>
                <a:gd name="T81" fmla="*/ 109 h 2491"/>
                <a:gd name="T82" fmla="*/ 3615 w 3777"/>
                <a:gd name="T83" fmla="*/ 404 h 2491"/>
                <a:gd name="T84" fmla="*/ 3777 w 3777"/>
                <a:gd name="T85" fmla="*/ 900 h 2491"/>
                <a:gd name="T86" fmla="*/ 3591 w 3777"/>
                <a:gd name="T87" fmla="*/ 1385 h 2491"/>
                <a:gd name="T88" fmla="*/ 3211 w 3777"/>
                <a:gd name="T89" fmla="*/ 1665 h 2491"/>
                <a:gd name="T90" fmla="*/ 3510 w 3777"/>
                <a:gd name="T91" fmla="*/ 1151 h 2491"/>
                <a:gd name="T92" fmla="*/ 3557 w 3777"/>
                <a:gd name="T93" fmla="*/ 684 h 2491"/>
                <a:gd name="T94" fmla="*/ 3258 w 3777"/>
                <a:gd name="T95" fmla="*/ 321 h 2491"/>
                <a:gd name="T96" fmla="*/ 2715 w 3777"/>
                <a:gd name="T97" fmla="*/ 149 h 2491"/>
                <a:gd name="T98" fmla="*/ 2027 w 3777"/>
                <a:gd name="T99" fmla="*/ 153 h 2491"/>
                <a:gd name="T100" fmla="*/ 1292 w 3777"/>
                <a:gd name="T101" fmla="*/ 321 h 2491"/>
                <a:gd name="T102" fmla="*/ 933 w 3777"/>
                <a:gd name="T103" fmla="*/ 383 h 2491"/>
                <a:gd name="T104" fmla="*/ 1651 w 3777"/>
                <a:gd name="T105" fmla="*/ 103 h 2491"/>
                <a:gd name="T106" fmla="*/ 2396 w 3777"/>
                <a:gd name="T107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77" h="2491">
                  <a:moveTo>
                    <a:pt x="2434" y="1046"/>
                  </a:moveTo>
                  <a:lnTo>
                    <a:pt x="2396" y="1050"/>
                  </a:lnTo>
                  <a:lnTo>
                    <a:pt x="2362" y="1062"/>
                  </a:lnTo>
                  <a:lnTo>
                    <a:pt x="2335" y="1078"/>
                  </a:lnTo>
                  <a:lnTo>
                    <a:pt x="2311" y="1102"/>
                  </a:lnTo>
                  <a:lnTo>
                    <a:pt x="2295" y="1128"/>
                  </a:lnTo>
                  <a:lnTo>
                    <a:pt x="2285" y="1153"/>
                  </a:lnTo>
                  <a:lnTo>
                    <a:pt x="2279" y="1179"/>
                  </a:lnTo>
                  <a:lnTo>
                    <a:pt x="2275" y="1211"/>
                  </a:lnTo>
                  <a:lnTo>
                    <a:pt x="2574" y="1211"/>
                  </a:lnTo>
                  <a:lnTo>
                    <a:pt x="2572" y="1179"/>
                  </a:lnTo>
                  <a:lnTo>
                    <a:pt x="2564" y="1149"/>
                  </a:lnTo>
                  <a:lnTo>
                    <a:pt x="2555" y="1122"/>
                  </a:lnTo>
                  <a:lnTo>
                    <a:pt x="2541" y="1098"/>
                  </a:lnTo>
                  <a:lnTo>
                    <a:pt x="2521" y="1076"/>
                  </a:lnTo>
                  <a:lnTo>
                    <a:pt x="2497" y="1060"/>
                  </a:lnTo>
                  <a:lnTo>
                    <a:pt x="2467" y="1050"/>
                  </a:lnTo>
                  <a:lnTo>
                    <a:pt x="2434" y="1046"/>
                  </a:lnTo>
                  <a:close/>
                  <a:moveTo>
                    <a:pt x="920" y="900"/>
                  </a:moveTo>
                  <a:lnTo>
                    <a:pt x="1320" y="900"/>
                  </a:lnTo>
                  <a:lnTo>
                    <a:pt x="1367" y="904"/>
                  </a:lnTo>
                  <a:lnTo>
                    <a:pt x="1409" y="914"/>
                  </a:lnTo>
                  <a:lnTo>
                    <a:pt x="1445" y="929"/>
                  </a:lnTo>
                  <a:lnTo>
                    <a:pt x="1474" y="949"/>
                  </a:lnTo>
                  <a:lnTo>
                    <a:pt x="1498" y="973"/>
                  </a:lnTo>
                  <a:lnTo>
                    <a:pt x="1516" y="1001"/>
                  </a:lnTo>
                  <a:lnTo>
                    <a:pt x="1532" y="1031"/>
                  </a:lnTo>
                  <a:lnTo>
                    <a:pt x="1540" y="1062"/>
                  </a:lnTo>
                  <a:lnTo>
                    <a:pt x="1546" y="1096"/>
                  </a:lnTo>
                  <a:lnTo>
                    <a:pt x="1548" y="1130"/>
                  </a:lnTo>
                  <a:lnTo>
                    <a:pt x="1548" y="1667"/>
                  </a:lnTo>
                  <a:lnTo>
                    <a:pt x="1354" y="1667"/>
                  </a:lnTo>
                  <a:lnTo>
                    <a:pt x="1354" y="1130"/>
                  </a:lnTo>
                  <a:lnTo>
                    <a:pt x="1352" y="1104"/>
                  </a:lnTo>
                  <a:lnTo>
                    <a:pt x="1342" y="1084"/>
                  </a:lnTo>
                  <a:lnTo>
                    <a:pt x="1326" y="1068"/>
                  </a:lnTo>
                  <a:lnTo>
                    <a:pt x="1304" y="1060"/>
                  </a:lnTo>
                  <a:lnTo>
                    <a:pt x="1274" y="1056"/>
                  </a:lnTo>
                  <a:lnTo>
                    <a:pt x="1114" y="1056"/>
                  </a:lnTo>
                  <a:lnTo>
                    <a:pt x="1114" y="1667"/>
                  </a:lnTo>
                  <a:lnTo>
                    <a:pt x="920" y="1667"/>
                  </a:lnTo>
                  <a:lnTo>
                    <a:pt x="920" y="900"/>
                  </a:lnTo>
                  <a:close/>
                  <a:moveTo>
                    <a:pt x="551" y="900"/>
                  </a:moveTo>
                  <a:lnTo>
                    <a:pt x="747" y="900"/>
                  </a:lnTo>
                  <a:lnTo>
                    <a:pt x="747" y="1675"/>
                  </a:lnTo>
                  <a:lnTo>
                    <a:pt x="702" y="1667"/>
                  </a:lnTo>
                  <a:lnTo>
                    <a:pt x="662" y="1655"/>
                  </a:lnTo>
                  <a:lnTo>
                    <a:pt x="630" y="1637"/>
                  </a:lnTo>
                  <a:lnTo>
                    <a:pt x="604" y="1617"/>
                  </a:lnTo>
                  <a:lnTo>
                    <a:pt x="585" y="1591"/>
                  </a:lnTo>
                  <a:lnTo>
                    <a:pt x="569" y="1564"/>
                  </a:lnTo>
                  <a:lnTo>
                    <a:pt x="559" y="1534"/>
                  </a:lnTo>
                  <a:lnTo>
                    <a:pt x="553" y="1502"/>
                  </a:lnTo>
                  <a:lnTo>
                    <a:pt x="551" y="1468"/>
                  </a:lnTo>
                  <a:lnTo>
                    <a:pt x="551" y="900"/>
                  </a:lnTo>
                  <a:close/>
                  <a:moveTo>
                    <a:pt x="2442" y="886"/>
                  </a:moveTo>
                  <a:lnTo>
                    <a:pt x="2501" y="892"/>
                  </a:lnTo>
                  <a:lnTo>
                    <a:pt x="2557" y="906"/>
                  </a:lnTo>
                  <a:lnTo>
                    <a:pt x="2604" y="928"/>
                  </a:lnTo>
                  <a:lnTo>
                    <a:pt x="2646" y="959"/>
                  </a:lnTo>
                  <a:lnTo>
                    <a:pt x="2683" y="997"/>
                  </a:lnTo>
                  <a:lnTo>
                    <a:pt x="2713" y="1042"/>
                  </a:lnTo>
                  <a:lnTo>
                    <a:pt x="2737" y="1092"/>
                  </a:lnTo>
                  <a:lnTo>
                    <a:pt x="2755" y="1147"/>
                  </a:lnTo>
                  <a:lnTo>
                    <a:pt x="2765" y="1209"/>
                  </a:lnTo>
                  <a:lnTo>
                    <a:pt x="2769" y="1272"/>
                  </a:lnTo>
                  <a:lnTo>
                    <a:pt x="2769" y="1344"/>
                  </a:lnTo>
                  <a:lnTo>
                    <a:pt x="2275" y="1344"/>
                  </a:lnTo>
                  <a:lnTo>
                    <a:pt x="2279" y="1383"/>
                  </a:lnTo>
                  <a:lnTo>
                    <a:pt x="2291" y="1421"/>
                  </a:lnTo>
                  <a:lnTo>
                    <a:pt x="2309" y="1453"/>
                  </a:lnTo>
                  <a:lnTo>
                    <a:pt x="2335" y="1478"/>
                  </a:lnTo>
                  <a:lnTo>
                    <a:pt x="2366" y="1498"/>
                  </a:lnTo>
                  <a:lnTo>
                    <a:pt x="2404" y="1510"/>
                  </a:lnTo>
                  <a:lnTo>
                    <a:pt x="2448" y="1514"/>
                  </a:lnTo>
                  <a:lnTo>
                    <a:pt x="2487" y="1512"/>
                  </a:lnTo>
                  <a:lnTo>
                    <a:pt x="2521" y="1506"/>
                  </a:lnTo>
                  <a:lnTo>
                    <a:pt x="2551" y="1496"/>
                  </a:lnTo>
                  <a:lnTo>
                    <a:pt x="2576" y="1482"/>
                  </a:lnTo>
                  <a:lnTo>
                    <a:pt x="2602" y="1465"/>
                  </a:lnTo>
                  <a:lnTo>
                    <a:pt x="2626" y="1443"/>
                  </a:lnTo>
                  <a:lnTo>
                    <a:pt x="2747" y="1556"/>
                  </a:lnTo>
                  <a:lnTo>
                    <a:pt x="2713" y="1587"/>
                  </a:lnTo>
                  <a:lnTo>
                    <a:pt x="2677" y="1613"/>
                  </a:lnTo>
                  <a:lnTo>
                    <a:pt x="2640" y="1637"/>
                  </a:lnTo>
                  <a:lnTo>
                    <a:pt x="2600" y="1655"/>
                  </a:lnTo>
                  <a:lnTo>
                    <a:pt x="2555" y="1667"/>
                  </a:lnTo>
                  <a:lnTo>
                    <a:pt x="2503" y="1675"/>
                  </a:lnTo>
                  <a:lnTo>
                    <a:pt x="2446" y="1679"/>
                  </a:lnTo>
                  <a:lnTo>
                    <a:pt x="2400" y="1677"/>
                  </a:lnTo>
                  <a:lnTo>
                    <a:pt x="2354" y="1669"/>
                  </a:lnTo>
                  <a:lnTo>
                    <a:pt x="2311" y="1659"/>
                  </a:lnTo>
                  <a:lnTo>
                    <a:pt x="2269" y="1641"/>
                  </a:lnTo>
                  <a:lnTo>
                    <a:pt x="2232" y="1619"/>
                  </a:lnTo>
                  <a:lnTo>
                    <a:pt x="2194" y="1591"/>
                  </a:lnTo>
                  <a:lnTo>
                    <a:pt x="2162" y="1556"/>
                  </a:lnTo>
                  <a:lnTo>
                    <a:pt x="2136" y="1516"/>
                  </a:lnTo>
                  <a:lnTo>
                    <a:pt x="2113" y="1468"/>
                  </a:lnTo>
                  <a:lnTo>
                    <a:pt x="2097" y="1413"/>
                  </a:lnTo>
                  <a:lnTo>
                    <a:pt x="2087" y="1352"/>
                  </a:lnTo>
                  <a:lnTo>
                    <a:pt x="2083" y="1282"/>
                  </a:lnTo>
                  <a:lnTo>
                    <a:pt x="2087" y="1215"/>
                  </a:lnTo>
                  <a:lnTo>
                    <a:pt x="2097" y="1155"/>
                  </a:lnTo>
                  <a:lnTo>
                    <a:pt x="2115" y="1100"/>
                  </a:lnTo>
                  <a:lnTo>
                    <a:pt x="2138" y="1050"/>
                  </a:lnTo>
                  <a:lnTo>
                    <a:pt x="2168" y="1009"/>
                  </a:lnTo>
                  <a:lnTo>
                    <a:pt x="2204" y="971"/>
                  </a:lnTo>
                  <a:lnTo>
                    <a:pt x="2243" y="941"/>
                  </a:lnTo>
                  <a:lnTo>
                    <a:pt x="2289" y="918"/>
                  </a:lnTo>
                  <a:lnTo>
                    <a:pt x="2337" y="900"/>
                  </a:lnTo>
                  <a:lnTo>
                    <a:pt x="2388" y="890"/>
                  </a:lnTo>
                  <a:lnTo>
                    <a:pt x="2442" y="886"/>
                  </a:lnTo>
                  <a:close/>
                  <a:moveTo>
                    <a:pt x="412" y="713"/>
                  </a:moveTo>
                  <a:lnTo>
                    <a:pt x="412" y="815"/>
                  </a:lnTo>
                  <a:lnTo>
                    <a:pt x="357" y="882"/>
                  </a:lnTo>
                  <a:lnTo>
                    <a:pt x="305" y="957"/>
                  </a:lnTo>
                  <a:lnTo>
                    <a:pt x="258" y="1038"/>
                  </a:lnTo>
                  <a:lnTo>
                    <a:pt x="218" y="1124"/>
                  </a:lnTo>
                  <a:lnTo>
                    <a:pt x="186" y="1215"/>
                  </a:lnTo>
                  <a:lnTo>
                    <a:pt x="164" y="1308"/>
                  </a:lnTo>
                  <a:lnTo>
                    <a:pt x="151" y="1405"/>
                  </a:lnTo>
                  <a:lnTo>
                    <a:pt x="151" y="1500"/>
                  </a:lnTo>
                  <a:lnTo>
                    <a:pt x="161" y="1597"/>
                  </a:lnTo>
                  <a:lnTo>
                    <a:pt x="180" y="1677"/>
                  </a:lnTo>
                  <a:lnTo>
                    <a:pt x="210" y="1752"/>
                  </a:lnTo>
                  <a:lnTo>
                    <a:pt x="246" y="1819"/>
                  </a:lnTo>
                  <a:lnTo>
                    <a:pt x="291" y="1881"/>
                  </a:lnTo>
                  <a:lnTo>
                    <a:pt x="343" y="1936"/>
                  </a:lnTo>
                  <a:lnTo>
                    <a:pt x="402" y="1988"/>
                  </a:lnTo>
                  <a:lnTo>
                    <a:pt x="468" y="2033"/>
                  </a:lnTo>
                  <a:lnTo>
                    <a:pt x="539" y="2073"/>
                  </a:lnTo>
                  <a:lnTo>
                    <a:pt x="614" y="2109"/>
                  </a:lnTo>
                  <a:lnTo>
                    <a:pt x="696" y="2140"/>
                  </a:lnTo>
                  <a:lnTo>
                    <a:pt x="783" y="2166"/>
                  </a:lnTo>
                  <a:lnTo>
                    <a:pt x="872" y="2188"/>
                  </a:lnTo>
                  <a:lnTo>
                    <a:pt x="967" y="2206"/>
                  </a:lnTo>
                  <a:lnTo>
                    <a:pt x="1064" y="2220"/>
                  </a:lnTo>
                  <a:lnTo>
                    <a:pt x="1163" y="2229"/>
                  </a:lnTo>
                  <a:lnTo>
                    <a:pt x="1266" y="2235"/>
                  </a:lnTo>
                  <a:lnTo>
                    <a:pt x="1369" y="2237"/>
                  </a:lnTo>
                  <a:lnTo>
                    <a:pt x="1474" y="2237"/>
                  </a:lnTo>
                  <a:lnTo>
                    <a:pt x="1581" y="2235"/>
                  </a:lnTo>
                  <a:lnTo>
                    <a:pt x="1689" y="2229"/>
                  </a:lnTo>
                  <a:lnTo>
                    <a:pt x="1796" y="2220"/>
                  </a:lnTo>
                  <a:lnTo>
                    <a:pt x="1934" y="2204"/>
                  </a:lnTo>
                  <a:lnTo>
                    <a:pt x="2079" y="2180"/>
                  </a:lnTo>
                  <a:lnTo>
                    <a:pt x="2224" y="2152"/>
                  </a:lnTo>
                  <a:lnTo>
                    <a:pt x="2370" y="2116"/>
                  </a:lnTo>
                  <a:lnTo>
                    <a:pt x="2513" y="2077"/>
                  </a:lnTo>
                  <a:lnTo>
                    <a:pt x="2654" y="2031"/>
                  </a:lnTo>
                  <a:lnTo>
                    <a:pt x="2786" y="1982"/>
                  </a:lnTo>
                  <a:lnTo>
                    <a:pt x="2913" y="1930"/>
                  </a:lnTo>
                  <a:lnTo>
                    <a:pt x="3032" y="1873"/>
                  </a:lnTo>
                  <a:lnTo>
                    <a:pt x="3137" y="1815"/>
                  </a:lnTo>
                  <a:lnTo>
                    <a:pt x="3137" y="2101"/>
                  </a:lnTo>
                  <a:lnTo>
                    <a:pt x="3022" y="2160"/>
                  </a:lnTo>
                  <a:lnTo>
                    <a:pt x="2901" y="2214"/>
                  </a:lnTo>
                  <a:lnTo>
                    <a:pt x="2773" y="2263"/>
                  </a:lnTo>
                  <a:lnTo>
                    <a:pt x="2638" y="2307"/>
                  </a:lnTo>
                  <a:lnTo>
                    <a:pt x="2503" y="2346"/>
                  </a:lnTo>
                  <a:lnTo>
                    <a:pt x="2364" y="2382"/>
                  </a:lnTo>
                  <a:lnTo>
                    <a:pt x="2228" y="2412"/>
                  </a:lnTo>
                  <a:lnTo>
                    <a:pt x="2095" y="2438"/>
                  </a:lnTo>
                  <a:lnTo>
                    <a:pt x="1964" y="2457"/>
                  </a:lnTo>
                  <a:lnTo>
                    <a:pt x="1839" y="2471"/>
                  </a:lnTo>
                  <a:lnTo>
                    <a:pt x="1673" y="2485"/>
                  </a:lnTo>
                  <a:lnTo>
                    <a:pt x="1512" y="2491"/>
                  </a:lnTo>
                  <a:lnTo>
                    <a:pt x="1360" y="2489"/>
                  </a:lnTo>
                  <a:lnTo>
                    <a:pt x="1215" y="2481"/>
                  </a:lnTo>
                  <a:lnTo>
                    <a:pt x="1076" y="2465"/>
                  </a:lnTo>
                  <a:lnTo>
                    <a:pt x="945" y="2445"/>
                  </a:lnTo>
                  <a:lnTo>
                    <a:pt x="820" y="2418"/>
                  </a:lnTo>
                  <a:lnTo>
                    <a:pt x="706" y="2384"/>
                  </a:lnTo>
                  <a:lnTo>
                    <a:pt x="599" y="2344"/>
                  </a:lnTo>
                  <a:lnTo>
                    <a:pt x="499" y="2299"/>
                  </a:lnTo>
                  <a:lnTo>
                    <a:pt x="408" y="2247"/>
                  </a:lnTo>
                  <a:lnTo>
                    <a:pt x="327" y="2190"/>
                  </a:lnTo>
                  <a:lnTo>
                    <a:pt x="254" y="2128"/>
                  </a:lnTo>
                  <a:lnTo>
                    <a:pt x="188" y="2061"/>
                  </a:lnTo>
                  <a:lnTo>
                    <a:pt x="135" y="1990"/>
                  </a:lnTo>
                  <a:lnTo>
                    <a:pt x="89" y="1912"/>
                  </a:lnTo>
                  <a:lnTo>
                    <a:pt x="54" y="1831"/>
                  </a:lnTo>
                  <a:lnTo>
                    <a:pt x="28" y="1746"/>
                  </a:lnTo>
                  <a:lnTo>
                    <a:pt x="8" y="1645"/>
                  </a:lnTo>
                  <a:lnTo>
                    <a:pt x="0" y="1546"/>
                  </a:lnTo>
                  <a:lnTo>
                    <a:pt x="2" y="1451"/>
                  </a:lnTo>
                  <a:lnTo>
                    <a:pt x="14" y="1358"/>
                  </a:lnTo>
                  <a:lnTo>
                    <a:pt x="36" y="1266"/>
                  </a:lnTo>
                  <a:lnTo>
                    <a:pt x="65" y="1179"/>
                  </a:lnTo>
                  <a:lnTo>
                    <a:pt x="105" y="1094"/>
                  </a:lnTo>
                  <a:lnTo>
                    <a:pt x="153" y="1013"/>
                  </a:lnTo>
                  <a:lnTo>
                    <a:pt x="206" y="933"/>
                  </a:lnTo>
                  <a:lnTo>
                    <a:pt x="270" y="858"/>
                  </a:lnTo>
                  <a:lnTo>
                    <a:pt x="337" y="785"/>
                  </a:lnTo>
                  <a:lnTo>
                    <a:pt x="412" y="713"/>
                  </a:lnTo>
                  <a:close/>
                  <a:moveTo>
                    <a:pt x="1692" y="690"/>
                  </a:moveTo>
                  <a:lnTo>
                    <a:pt x="1887" y="690"/>
                  </a:lnTo>
                  <a:lnTo>
                    <a:pt x="1887" y="900"/>
                  </a:lnTo>
                  <a:lnTo>
                    <a:pt x="2033" y="900"/>
                  </a:lnTo>
                  <a:lnTo>
                    <a:pt x="2033" y="1056"/>
                  </a:lnTo>
                  <a:lnTo>
                    <a:pt x="1887" y="1056"/>
                  </a:lnTo>
                  <a:lnTo>
                    <a:pt x="1887" y="1435"/>
                  </a:lnTo>
                  <a:lnTo>
                    <a:pt x="1891" y="1459"/>
                  </a:lnTo>
                  <a:lnTo>
                    <a:pt x="1899" y="1478"/>
                  </a:lnTo>
                  <a:lnTo>
                    <a:pt x="1910" y="1492"/>
                  </a:lnTo>
                  <a:lnTo>
                    <a:pt x="1930" y="1500"/>
                  </a:lnTo>
                  <a:lnTo>
                    <a:pt x="1954" y="1504"/>
                  </a:lnTo>
                  <a:lnTo>
                    <a:pt x="2033" y="1504"/>
                  </a:lnTo>
                  <a:lnTo>
                    <a:pt x="2033" y="1665"/>
                  </a:lnTo>
                  <a:lnTo>
                    <a:pt x="1918" y="1665"/>
                  </a:lnTo>
                  <a:lnTo>
                    <a:pt x="1869" y="1661"/>
                  </a:lnTo>
                  <a:lnTo>
                    <a:pt x="1827" y="1651"/>
                  </a:lnTo>
                  <a:lnTo>
                    <a:pt x="1790" y="1633"/>
                  </a:lnTo>
                  <a:lnTo>
                    <a:pt x="1760" y="1609"/>
                  </a:lnTo>
                  <a:lnTo>
                    <a:pt x="1736" y="1581"/>
                  </a:lnTo>
                  <a:lnTo>
                    <a:pt x="1716" y="1552"/>
                  </a:lnTo>
                  <a:lnTo>
                    <a:pt x="1704" y="1518"/>
                  </a:lnTo>
                  <a:lnTo>
                    <a:pt x="1696" y="1482"/>
                  </a:lnTo>
                  <a:lnTo>
                    <a:pt x="1692" y="1447"/>
                  </a:lnTo>
                  <a:lnTo>
                    <a:pt x="1692" y="690"/>
                  </a:lnTo>
                  <a:close/>
                  <a:moveTo>
                    <a:pt x="551" y="608"/>
                  </a:moveTo>
                  <a:lnTo>
                    <a:pt x="745" y="608"/>
                  </a:lnTo>
                  <a:lnTo>
                    <a:pt x="745" y="793"/>
                  </a:lnTo>
                  <a:lnTo>
                    <a:pt x="551" y="793"/>
                  </a:lnTo>
                  <a:lnTo>
                    <a:pt x="551" y="608"/>
                  </a:lnTo>
                  <a:close/>
                  <a:moveTo>
                    <a:pt x="2882" y="581"/>
                  </a:moveTo>
                  <a:lnTo>
                    <a:pt x="3078" y="581"/>
                  </a:lnTo>
                  <a:lnTo>
                    <a:pt x="3078" y="1659"/>
                  </a:lnTo>
                  <a:lnTo>
                    <a:pt x="3032" y="1651"/>
                  </a:lnTo>
                  <a:lnTo>
                    <a:pt x="2995" y="1639"/>
                  </a:lnTo>
                  <a:lnTo>
                    <a:pt x="2961" y="1621"/>
                  </a:lnTo>
                  <a:lnTo>
                    <a:pt x="2935" y="1599"/>
                  </a:lnTo>
                  <a:lnTo>
                    <a:pt x="2915" y="1575"/>
                  </a:lnTo>
                  <a:lnTo>
                    <a:pt x="2899" y="1548"/>
                  </a:lnTo>
                  <a:lnTo>
                    <a:pt x="2889" y="1518"/>
                  </a:lnTo>
                  <a:lnTo>
                    <a:pt x="2884" y="1486"/>
                  </a:lnTo>
                  <a:lnTo>
                    <a:pt x="2882" y="1453"/>
                  </a:lnTo>
                  <a:lnTo>
                    <a:pt x="2882" y="581"/>
                  </a:lnTo>
                  <a:close/>
                  <a:moveTo>
                    <a:pt x="2396" y="0"/>
                  </a:moveTo>
                  <a:lnTo>
                    <a:pt x="2515" y="0"/>
                  </a:lnTo>
                  <a:lnTo>
                    <a:pt x="2632" y="6"/>
                  </a:lnTo>
                  <a:lnTo>
                    <a:pt x="2745" y="16"/>
                  </a:lnTo>
                  <a:lnTo>
                    <a:pt x="2856" y="32"/>
                  </a:lnTo>
                  <a:lnTo>
                    <a:pt x="2963" y="52"/>
                  </a:lnTo>
                  <a:lnTo>
                    <a:pt x="3064" y="77"/>
                  </a:lnTo>
                  <a:lnTo>
                    <a:pt x="3161" y="109"/>
                  </a:lnTo>
                  <a:lnTo>
                    <a:pt x="3252" y="145"/>
                  </a:lnTo>
                  <a:lnTo>
                    <a:pt x="3339" y="186"/>
                  </a:lnTo>
                  <a:lnTo>
                    <a:pt x="3419" y="232"/>
                  </a:lnTo>
                  <a:lnTo>
                    <a:pt x="3492" y="285"/>
                  </a:lnTo>
                  <a:lnTo>
                    <a:pt x="3557" y="341"/>
                  </a:lnTo>
                  <a:lnTo>
                    <a:pt x="3615" y="404"/>
                  </a:lnTo>
                  <a:lnTo>
                    <a:pt x="3664" y="472"/>
                  </a:lnTo>
                  <a:lnTo>
                    <a:pt x="3706" y="545"/>
                  </a:lnTo>
                  <a:lnTo>
                    <a:pt x="3740" y="622"/>
                  </a:lnTo>
                  <a:lnTo>
                    <a:pt x="3761" y="708"/>
                  </a:lnTo>
                  <a:lnTo>
                    <a:pt x="3775" y="805"/>
                  </a:lnTo>
                  <a:lnTo>
                    <a:pt x="3777" y="900"/>
                  </a:lnTo>
                  <a:lnTo>
                    <a:pt x="3769" y="991"/>
                  </a:lnTo>
                  <a:lnTo>
                    <a:pt x="3750" y="1080"/>
                  </a:lnTo>
                  <a:lnTo>
                    <a:pt x="3722" y="1163"/>
                  </a:lnTo>
                  <a:lnTo>
                    <a:pt x="3684" y="1243"/>
                  </a:lnTo>
                  <a:lnTo>
                    <a:pt x="3641" y="1316"/>
                  </a:lnTo>
                  <a:lnTo>
                    <a:pt x="3591" y="1385"/>
                  </a:lnTo>
                  <a:lnTo>
                    <a:pt x="3536" y="1449"/>
                  </a:lnTo>
                  <a:lnTo>
                    <a:pt x="3476" y="1506"/>
                  </a:lnTo>
                  <a:lnTo>
                    <a:pt x="3413" y="1556"/>
                  </a:lnTo>
                  <a:lnTo>
                    <a:pt x="3345" y="1599"/>
                  </a:lnTo>
                  <a:lnTo>
                    <a:pt x="3278" y="1637"/>
                  </a:lnTo>
                  <a:lnTo>
                    <a:pt x="3211" y="1665"/>
                  </a:lnTo>
                  <a:lnTo>
                    <a:pt x="3211" y="1459"/>
                  </a:lnTo>
                  <a:lnTo>
                    <a:pt x="3286" y="1409"/>
                  </a:lnTo>
                  <a:lnTo>
                    <a:pt x="3355" y="1352"/>
                  </a:lnTo>
                  <a:lnTo>
                    <a:pt x="3415" y="1288"/>
                  </a:lnTo>
                  <a:lnTo>
                    <a:pt x="3468" y="1221"/>
                  </a:lnTo>
                  <a:lnTo>
                    <a:pt x="3510" y="1151"/>
                  </a:lnTo>
                  <a:lnTo>
                    <a:pt x="3543" y="1076"/>
                  </a:lnTo>
                  <a:lnTo>
                    <a:pt x="3569" y="1001"/>
                  </a:lnTo>
                  <a:lnTo>
                    <a:pt x="3581" y="922"/>
                  </a:lnTo>
                  <a:lnTo>
                    <a:pt x="3585" y="842"/>
                  </a:lnTo>
                  <a:lnTo>
                    <a:pt x="3577" y="763"/>
                  </a:lnTo>
                  <a:lnTo>
                    <a:pt x="3557" y="684"/>
                  </a:lnTo>
                  <a:lnTo>
                    <a:pt x="3530" y="610"/>
                  </a:lnTo>
                  <a:lnTo>
                    <a:pt x="3490" y="541"/>
                  </a:lnTo>
                  <a:lnTo>
                    <a:pt x="3444" y="478"/>
                  </a:lnTo>
                  <a:lnTo>
                    <a:pt x="3389" y="420"/>
                  </a:lnTo>
                  <a:lnTo>
                    <a:pt x="3327" y="369"/>
                  </a:lnTo>
                  <a:lnTo>
                    <a:pt x="3258" y="321"/>
                  </a:lnTo>
                  <a:lnTo>
                    <a:pt x="3183" y="280"/>
                  </a:lnTo>
                  <a:lnTo>
                    <a:pt x="3100" y="244"/>
                  </a:lnTo>
                  <a:lnTo>
                    <a:pt x="3010" y="212"/>
                  </a:lnTo>
                  <a:lnTo>
                    <a:pt x="2917" y="186"/>
                  </a:lnTo>
                  <a:lnTo>
                    <a:pt x="2818" y="165"/>
                  </a:lnTo>
                  <a:lnTo>
                    <a:pt x="2715" y="149"/>
                  </a:lnTo>
                  <a:lnTo>
                    <a:pt x="2608" y="139"/>
                  </a:lnTo>
                  <a:lnTo>
                    <a:pt x="2497" y="131"/>
                  </a:lnTo>
                  <a:lnTo>
                    <a:pt x="2384" y="131"/>
                  </a:lnTo>
                  <a:lnTo>
                    <a:pt x="2267" y="133"/>
                  </a:lnTo>
                  <a:lnTo>
                    <a:pt x="2148" y="141"/>
                  </a:lnTo>
                  <a:lnTo>
                    <a:pt x="2027" y="153"/>
                  </a:lnTo>
                  <a:lnTo>
                    <a:pt x="1905" y="171"/>
                  </a:lnTo>
                  <a:lnTo>
                    <a:pt x="1782" y="192"/>
                  </a:lnTo>
                  <a:lnTo>
                    <a:pt x="1659" y="218"/>
                  </a:lnTo>
                  <a:lnTo>
                    <a:pt x="1536" y="248"/>
                  </a:lnTo>
                  <a:lnTo>
                    <a:pt x="1413" y="283"/>
                  </a:lnTo>
                  <a:lnTo>
                    <a:pt x="1292" y="321"/>
                  </a:lnTo>
                  <a:lnTo>
                    <a:pt x="1171" y="365"/>
                  </a:lnTo>
                  <a:lnTo>
                    <a:pt x="1052" y="412"/>
                  </a:lnTo>
                  <a:lnTo>
                    <a:pt x="937" y="464"/>
                  </a:lnTo>
                  <a:lnTo>
                    <a:pt x="824" y="519"/>
                  </a:lnTo>
                  <a:lnTo>
                    <a:pt x="824" y="446"/>
                  </a:lnTo>
                  <a:lnTo>
                    <a:pt x="933" y="383"/>
                  </a:lnTo>
                  <a:lnTo>
                    <a:pt x="1046" y="325"/>
                  </a:lnTo>
                  <a:lnTo>
                    <a:pt x="1163" y="270"/>
                  </a:lnTo>
                  <a:lnTo>
                    <a:pt x="1282" y="222"/>
                  </a:lnTo>
                  <a:lnTo>
                    <a:pt x="1405" y="176"/>
                  </a:lnTo>
                  <a:lnTo>
                    <a:pt x="1528" y="137"/>
                  </a:lnTo>
                  <a:lnTo>
                    <a:pt x="1651" y="103"/>
                  </a:lnTo>
                  <a:lnTo>
                    <a:pt x="1776" y="73"/>
                  </a:lnTo>
                  <a:lnTo>
                    <a:pt x="1903" y="50"/>
                  </a:lnTo>
                  <a:lnTo>
                    <a:pt x="2027" y="30"/>
                  </a:lnTo>
                  <a:lnTo>
                    <a:pt x="2150" y="14"/>
                  </a:lnTo>
                  <a:lnTo>
                    <a:pt x="2273" y="4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  <p:sp>
          <p:nvSpPr>
            <p:cNvPr id="17" name="Freeform 37"/>
            <p:cNvSpPr>
              <a:spLocks noEditPoints="1"/>
            </p:cNvSpPr>
            <p:nvPr userDrawn="1"/>
          </p:nvSpPr>
          <p:spPr bwMode="auto">
            <a:xfrm>
              <a:off x="1513181" y="577858"/>
              <a:ext cx="52243" cy="51581"/>
            </a:xfrm>
            <a:custGeom>
              <a:avLst/>
              <a:gdLst>
                <a:gd name="T0" fmla="*/ 61 w 156"/>
                <a:gd name="T1" fmla="*/ 73 h 156"/>
                <a:gd name="T2" fmla="*/ 69 w 156"/>
                <a:gd name="T3" fmla="*/ 73 h 156"/>
                <a:gd name="T4" fmla="*/ 75 w 156"/>
                <a:gd name="T5" fmla="*/ 73 h 156"/>
                <a:gd name="T6" fmla="*/ 87 w 156"/>
                <a:gd name="T7" fmla="*/ 71 h 156"/>
                <a:gd name="T8" fmla="*/ 93 w 156"/>
                <a:gd name="T9" fmla="*/ 65 h 156"/>
                <a:gd name="T10" fmla="*/ 93 w 156"/>
                <a:gd name="T11" fmla="*/ 57 h 156"/>
                <a:gd name="T12" fmla="*/ 89 w 156"/>
                <a:gd name="T13" fmla="*/ 49 h 156"/>
                <a:gd name="T14" fmla="*/ 81 w 156"/>
                <a:gd name="T15" fmla="*/ 45 h 156"/>
                <a:gd name="T16" fmla="*/ 61 w 156"/>
                <a:gd name="T17" fmla="*/ 45 h 156"/>
                <a:gd name="T18" fmla="*/ 89 w 156"/>
                <a:gd name="T19" fmla="*/ 29 h 156"/>
                <a:gd name="T20" fmla="*/ 109 w 156"/>
                <a:gd name="T21" fmla="*/ 43 h 156"/>
                <a:gd name="T22" fmla="*/ 111 w 156"/>
                <a:gd name="T23" fmla="*/ 59 h 156"/>
                <a:gd name="T24" fmla="*/ 109 w 156"/>
                <a:gd name="T25" fmla="*/ 73 h 156"/>
                <a:gd name="T26" fmla="*/ 99 w 156"/>
                <a:gd name="T27" fmla="*/ 81 h 156"/>
                <a:gd name="T28" fmla="*/ 114 w 156"/>
                <a:gd name="T29" fmla="*/ 119 h 156"/>
                <a:gd name="T30" fmla="*/ 114 w 156"/>
                <a:gd name="T31" fmla="*/ 123 h 156"/>
                <a:gd name="T32" fmla="*/ 113 w 156"/>
                <a:gd name="T33" fmla="*/ 125 h 156"/>
                <a:gd name="T34" fmla="*/ 97 w 156"/>
                <a:gd name="T35" fmla="*/ 125 h 156"/>
                <a:gd name="T36" fmla="*/ 95 w 156"/>
                <a:gd name="T37" fmla="*/ 123 h 156"/>
                <a:gd name="T38" fmla="*/ 73 w 156"/>
                <a:gd name="T39" fmla="*/ 89 h 156"/>
                <a:gd name="T40" fmla="*/ 71 w 156"/>
                <a:gd name="T41" fmla="*/ 87 h 156"/>
                <a:gd name="T42" fmla="*/ 63 w 156"/>
                <a:gd name="T43" fmla="*/ 87 h 156"/>
                <a:gd name="T44" fmla="*/ 63 w 156"/>
                <a:gd name="T45" fmla="*/ 123 h 156"/>
                <a:gd name="T46" fmla="*/ 59 w 156"/>
                <a:gd name="T47" fmla="*/ 125 h 156"/>
                <a:gd name="T48" fmla="*/ 43 w 156"/>
                <a:gd name="T49" fmla="*/ 123 h 156"/>
                <a:gd name="T50" fmla="*/ 43 w 156"/>
                <a:gd name="T51" fmla="*/ 37 h 156"/>
                <a:gd name="T52" fmla="*/ 45 w 156"/>
                <a:gd name="T53" fmla="*/ 31 h 156"/>
                <a:gd name="T54" fmla="*/ 53 w 156"/>
                <a:gd name="T55" fmla="*/ 29 h 156"/>
                <a:gd name="T56" fmla="*/ 67 w 156"/>
                <a:gd name="T57" fmla="*/ 27 h 156"/>
                <a:gd name="T58" fmla="*/ 77 w 156"/>
                <a:gd name="T59" fmla="*/ 14 h 156"/>
                <a:gd name="T60" fmla="*/ 31 w 156"/>
                <a:gd name="T61" fmla="*/ 31 h 156"/>
                <a:gd name="T62" fmla="*/ 13 w 156"/>
                <a:gd name="T63" fmla="*/ 79 h 156"/>
                <a:gd name="T64" fmla="*/ 31 w 156"/>
                <a:gd name="T65" fmla="*/ 123 h 156"/>
                <a:gd name="T66" fmla="*/ 77 w 156"/>
                <a:gd name="T67" fmla="*/ 142 h 156"/>
                <a:gd name="T68" fmla="*/ 122 w 156"/>
                <a:gd name="T69" fmla="*/ 123 h 156"/>
                <a:gd name="T70" fmla="*/ 142 w 156"/>
                <a:gd name="T71" fmla="*/ 79 h 156"/>
                <a:gd name="T72" fmla="*/ 122 w 156"/>
                <a:gd name="T73" fmla="*/ 31 h 156"/>
                <a:gd name="T74" fmla="*/ 77 w 156"/>
                <a:gd name="T75" fmla="*/ 14 h 156"/>
                <a:gd name="T76" fmla="*/ 103 w 156"/>
                <a:gd name="T77" fmla="*/ 4 h 156"/>
                <a:gd name="T78" fmla="*/ 140 w 156"/>
                <a:gd name="T79" fmla="*/ 31 h 156"/>
                <a:gd name="T80" fmla="*/ 156 w 156"/>
                <a:gd name="T81" fmla="*/ 79 h 156"/>
                <a:gd name="T82" fmla="*/ 140 w 156"/>
                <a:gd name="T83" fmla="*/ 125 h 156"/>
                <a:gd name="T84" fmla="*/ 103 w 156"/>
                <a:gd name="T85" fmla="*/ 152 h 156"/>
                <a:gd name="T86" fmla="*/ 53 w 156"/>
                <a:gd name="T87" fmla="*/ 152 h 156"/>
                <a:gd name="T88" fmla="*/ 13 w 156"/>
                <a:gd name="T89" fmla="*/ 125 h 156"/>
                <a:gd name="T90" fmla="*/ 0 w 156"/>
                <a:gd name="T91" fmla="*/ 79 h 156"/>
                <a:gd name="T92" fmla="*/ 13 w 156"/>
                <a:gd name="T93" fmla="*/ 31 h 156"/>
                <a:gd name="T94" fmla="*/ 53 w 156"/>
                <a:gd name="T95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6" h="156">
                  <a:moveTo>
                    <a:pt x="61" y="45"/>
                  </a:moveTo>
                  <a:lnTo>
                    <a:pt x="61" y="73"/>
                  </a:lnTo>
                  <a:lnTo>
                    <a:pt x="65" y="73"/>
                  </a:lnTo>
                  <a:lnTo>
                    <a:pt x="69" y="73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81" y="73"/>
                  </a:lnTo>
                  <a:lnTo>
                    <a:pt x="87" y="71"/>
                  </a:lnTo>
                  <a:lnTo>
                    <a:pt x="89" y="67"/>
                  </a:lnTo>
                  <a:lnTo>
                    <a:pt x="93" y="65"/>
                  </a:lnTo>
                  <a:lnTo>
                    <a:pt x="93" y="59"/>
                  </a:lnTo>
                  <a:lnTo>
                    <a:pt x="93" y="57"/>
                  </a:lnTo>
                  <a:lnTo>
                    <a:pt x="93" y="53"/>
                  </a:lnTo>
                  <a:lnTo>
                    <a:pt x="89" y="49"/>
                  </a:lnTo>
                  <a:lnTo>
                    <a:pt x="87" y="47"/>
                  </a:lnTo>
                  <a:lnTo>
                    <a:pt x="81" y="45"/>
                  </a:lnTo>
                  <a:lnTo>
                    <a:pt x="75" y="45"/>
                  </a:lnTo>
                  <a:lnTo>
                    <a:pt x="61" y="45"/>
                  </a:lnTo>
                  <a:close/>
                  <a:moveTo>
                    <a:pt x="73" y="27"/>
                  </a:moveTo>
                  <a:lnTo>
                    <a:pt x="89" y="29"/>
                  </a:lnTo>
                  <a:lnTo>
                    <a:pt x="101" y="35"/>
                  </a:lnTo>
                  <a:lnTo>
                    <a:pt x="109" y="43"/>
                  </a:lnTo>
                  <a:lnTo>
                    <a:pt x="111" y="57"/>
                  </a:lnTo>
                  <a:lnTo>
                    <a:pt x="111" y="59"/>
                  </a:lnTo>
                  <a:lnTo>
                    <a:pt x="111" y="67"/>
                  </a:lnTo>
                  <a:lnTo>
                    <a:pt x="109" y="73"/>
                  </a:lnTo>
                  <a:lnTo>
                    <a:pt x="105" y="79"/>
                  </a:lnTo>
                  <a:lnTo>
                    <a:pt x="99" y="81"/>
                  </a:lnTo>
                  <a:lnTo>
                    <a:pt x="93" y="8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3"/>
                  </a:lnTo>
                  <a:lnTo>
                    <a:pt x="114" y="123"/>
                  </a:lnTo>
                  <a:lnTo>
                    <a:pt x="113" y="125"/>
                  </a:lnTo>
                  <a:lnTo>
                    <a:pt x="111" y="125"/>
                  </a:lnTo>
                  <a:lnTo>
                    <a:pt x="97" y="125"/>
                  </a:lnTo>
                  <a:lnTo>
                    <a:pt x="95" y="125"/>
                  </a:lnTo>
                  <a:lnTo>
                    <a:pt x="95" y="123"/>
                  </a:lnTo>
                  <a:lnTo>
                    <a:pt x="75" y="89"/>
                  </a:lnTo>
                  <a:lnTo>
                    <a:pt x="73" y="89"/>
                  </a:lnTo>
                  <a:lnTo>
                    <a:pt x="71" y="87"/>
                  </a:lnTo>
                  <a:lnTo>
                    <a:pt x="71" y="87"/>
                  </a:lnTo>
                  <a:lnTo>
                    <a:pt x="69" y="87"/>
                  </a:lnTo>
                  <a:lnTo>
                    <a:pt x="63" y="87"/>
                  </a:lnTo>
                  <a:lnTo>
                    <a:pt x="63" y="121"/>
                  </a:lnTo>
                  <a:lnTo>
                    <a:pt x="63" y="123"/>
                  </a:lnTo>
                  <a:lnTo>
                    <a:pt x="61" y="125"/>
                  </a:lnTo>
                  <a:lnTo>
                    <a:pt x="59" y="125"/>
                  </a:lnTo>
                  <a:lnTo>
                    <a:pt x="45" y="125"/>
                  </a:lnTo>
                  <a:lnTo>
                    <a:pt x="43" y="123"/>
                  </a:lnTo>
                  <a:lnTo>
                    <a:pt x="43" y="121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3" y="29"/>
                  </a:lnTo>
                  <a:lnTo>
                    <a:pt x="59" y="29"/>
                  </a:lnTo>
                  <a:lnTo>
                    <a:pt x="67" y="27"/>
                  </a:lnTo>
                  <a:lnTo>
                    <a:pt x="73" y="27"/>
                  </a:lnTo>
                  <a:close/>
                  <a:moveTo>
                    <a:pt x="77" y="14"/>
                  </a:moveTo>
                  <a:lnTo>
                    <a:pt x="51" y="18"/>
                  </a:lnTo>
                  <a:lnTo>
                    <a:pt x="31" y="31"/>
                  </a:lnTo>
                  <a:lnTo>
                    <a:pt x="17" y="53"/>
                  </a:lnTo>
                  <a:lnTo>
                    <a:pt x="13" y="79"/>
                  </a:lnTo>
                  <a:lnTo>
                    <a:pt x="17" y="103"/>
                  </a:lnTo>
                  <a:lnTo>
                    <a:pt x="31" y="123"/>
                  </a:lnTo>
                  <a:lnTo>
                    <a:pt x="51" y="136"/>
                  </a:lnTo>
                  <a:lnTo>
                    <a:pt x="77" y="142"/>
                  </a:lnTo>
                  <a:lnTo>
                    <a:pt x="103" y="136"/>
                  </a:lnTo>
                  <a:lnTo>
                    <a:pt x="122" y="123"/>
                  </a:lnTo>
                  <a:lnTo>
                    <a:pt x="136" y="103"/>
                  </a:lnTo>
                  <a:lnTo>
                    <a:pt x="142" y="79"/>
                  </a:lnTo>
                  <a:lnTo>
                    <a:pt x="136" y="53"/>
                  </a:lnTo>
                  <a:lnTo>
                    <a:pt x="122" y="31"/>
                  </a:lnTo>
                  <a:lnTo>
                    <a:pt x="103" y="18"/>
                  </a:lnTo>
                  <a:lnTo>
                    <a:pt x="77" y="14"/>
                  </a:lnTo>
                  <a:close/>
                  <a:moveTo>
                    <a:pt x="77" y="0"/>
                  </a:moveTo>
                  <a:lnTo>
                    <a:pt x="103" y="4"/>
                  </a:lnTo>
                  <a:lnTo>
                    <a:pt x="122" y="16"/>
                  </a:lnTo>
                  <a:lnTo>
                    <a:pt x="140" y="31"/>
                  </a:lnTo>
                  <a:lnTo>
                    <a:pt x="152" y="53"/>
                  </a:lnTo>
                  <a:lnTo>
                    <a:pt x="156" y="79"/>
                  </a:lnTo>
                  <a:lnTo>
                    <a:pt x="152" y="103"/>
                  </a:lnTo>
                  <a:lnTo>
                    <a:pt x="140" y="125"/>
                  </a:lnTo>
                  <a:lnTo>
                    <a:pt x="122" y="140"/>
                  </a:lnTo>
                  <a:lnTo>
                    <a:pt x="103" y="152"/>
                  </a:lnTo>
                  <a:lnTo>
                    <a:pt x="77" y="156"/>
                  </a:lnTo>
                  <a:lnTo>
                    <a:pt x="53" y="152"/>
                  </a:lnTo>
                  <a:lnTo>
                    <a:pt x="31" y="140"/>
                  </a:lnTo>
                  <a:lnTo>
                    <a:pt x="13" y="125"/>
                  </a:lnTo>
                  <a:lnTo>
                    <a:pt x="4" y="103"/>
                  </a:lnTo>
                  <a:lnTo>
                    <a:pt x="0" y="79"/>
                  </a:lnTo>
                  <a:lnTo>
                    <a:pt x="4" y="53"/>
                  </a:lnTo>
                  <a:lnTo>
                    <a:pt x="13" y="31"/>
                  </a:lnTo>
                  <a:lnTo>
                    <a:pt x="31" y="16"/>
                  </a:lnTo>
                  <a:lnTo>
                    <a:pt x="53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 dirty="0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472195" y="6520159"/>
            <a:ext cx="1329210" cy="21544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800" dirty="0">
                <a:solidFill>
                  <a:srgbClr val="FFFFFF"/>
                </a:solidFill>
                <a:latin typeface="+mn-lt"/>
              </a:rPr>
              <a:t>Internet of Things Group</a:t>
            </a:r>
          </a:p>
        </p:txBody>
      </p:sp>
    </p:spTree>
    <p:extLst>
      <p:ext uri="{BB962C8B-B14F-4D97-AF65-F5344CB8AC3E}">
        <p14:creationId xmlns:p14="http://schemas.microsoft.com/office/powerpoint/2010/main" val="342494171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9170" rtl="0" eaLnBrk="1" latinLnBrk="0" hangingPunct="1">
        <a:lnSpc>
          <a:spcPct val="70000"/>
        </a:lnSpc>
        <a:spcBef>
          <a:spcPct val="0"/>
        </a:spcBef>
        <a:buNone/>
        <a:defRPr sz="5867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chemeClr val="accent2"/>
        </a:buClr>
        <a:buFont typeface="Wingdings" panose="05000000000000000000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594" indent="-228594" algn="l" defTabSz="1219170" rtl="0" eaLnBrk="1" latinLnBrk="0" hangingPunct="1"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463539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81550" indent="-228594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2133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8610" indent="-224361" algn="l" defTabSz="1219170" rtl="0" eaLnBrk="1" latinLnBrk="0" hangingPunct="1">
        <a:spcBef>
          <a:spcPts val="800"/>
        </a:spcBef>
        <a:buClr>
          <a:schemeClr val="tx2"/>
        </a:buClr>
        <a:buFont typeface="Intel Clear" panose="020B0604020203020204" pitchFamily="34" charset="0"/>
        <a:buChar char="–"/>
        <a:defRPr sz="1867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1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14876" y="4036190"/>
            <a:ext cx="10368598" cy="1470025"/>
          </a:xfrm>
        </p:spPr>
        <p:txBody>
          <a:bodyPr/>
          <a:lstStyle/>
          <a:p>
            <a:r>
              <a:rPr lang="en-US" sz="5400" b="1" dirty="0"/>
              <a:t>Discovery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770582" y="5661248"/>
            <a:ext cx="10657184" cy="910538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TPAC 2019, Sept 2019</a:t>
            </a:r>
          </a:p>
          <a:p>
            <a:r>
              <a:rPr lang="en-US" sz="4000" dirty="0"/>
              <a:t>Michael McCool: Intel Principal Engineer / W3C WoT WG Co-chair</a:t>
            </a:r>
          </a:p>
        </p:txBody>
      </p:sp>
      <p:pic>
        <p:nvPicPr>
          <p:cNvPr id="11" name="Picture 4" descr="C:\Users\z0010w1v\Pictures\wot-logo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45" r="28347" b="1695"/>
          <a:stretch/>
        </p:blipFill>
        <p:spPr bwMode="auto">
          <a:xfrm>
            <a:off x="4226967" y="286214"/>
            <a:ext cx="3528392" cy="4176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93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2AD7-6764-453A-9434-7D5147EC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9435-624A-46CA-9339-B32D0850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" y="1170300"/>
            <a:ext cx="10978515" cy="53285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Support both local and global discovery</a:t>
            </a:r>
          </a:p>
          <a:p>
            <a:pPr lvl="1"/>
            <a:r>
              <a:rPr lang="en-US" dirty="0"/>
              <a:t>Support semantic queries</a:t>
            </a:r>
          </a:p>
          <a:p>
            <a:pPr lvl="1"/>
            <a:r>
              <a:rPr lang="en-US" dirty="0"/>
              <a:t>Support directories</a:t>
            </a:r>
          </a:p>
          <a:p>
            <a:pPr lvl="1"/>
            <a:r>
              <a:rPr lang="en-US" dirty="0"/>
              <a:t>Support peer-to-peer (self-identifying) discovery</a:t>
            </a:r>
          </a:p>
          <a:p>
            <a:r>
              <a:rPr lang="en-US" dirty="0"/>
              <a:t>Privacy-Preserving Architecture</a:t>
            </a:r>
          </a:p>
          <a:p>
            <a:pPr lvl="1"/>
            <a:r>
              <a:rPr lang="en-US" dirty="0"/>
              <a:t>Device and Information Lifecycle</a:t>
            </a:r>
          </a:p>
          <a:p>
            <a:pPr lvl="1"/>
            <a:r>
              <a:rPr lang="en-US" dirty="0"/>
              <a:t>Distribute TDs only to authenticated and authorized users</a:t>
            </a:r>
          </a:p>
          <a:p>
            <a:pPr lvl="1"/>
            <a:r>
              <a:rPr lang="en-US" dirty="0"/>
              <a:t>Don’t leak metadata to unauthorized users</a:t>
            </a:r>
          </a:p>
          <a:p>
            <a:r>
              <a:rPr lang="en-US" dirty="0"/>
              <a:t>Alignment with existing standards</a:t>
            </a:r>
          </a:p>
          <a:p>
            <a:pPr lvl="1"/>
            <a:r>
              <a:rPr lang="en-US" dirty="0"/>
              <a:t>E.g. IETF </a:t>
            </a:r>
            <a:r>
              <a:rPr lang="en-US" dirty="0" err="1"/>
              <a:t>CoRE</a:t>
            </a:r>
            <a:r>
              <a:rPr lang="en-US" dirty="0"/>
              <a:t> Resource Directories, </a:t>
            </a:r>
            <a:r>
              <a:rPr lang="en-US" dirty="0" err="1"/>
              <a:t>CoRE</a:t>
            </a:r>
            <a:r>
              <a:rPr lang="en-US" dirty="0"/>
              <a:t> Link Format, DID, …</a:t>
            </a:r>
          </a:p>
          <a:p>
            <a:r>
              <a:rPr lang="en-US" dirty="0"/>
              <a:t>Optional: </a:t>
            </a:r>
          </a:p>
          <a:p>
            <a:pPr lvl="1"/>
            <a:r>
              <a:rPr lang="en-US" dirty="0"/>
              <a:t>Support for Scripting Discovery API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ADE4-4BD5-480E-9FAD-FC2A1E70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E9E9-89D7-4C6F-998D-BC3DD995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Proposal: Two-Phase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6493-B506-46BF-9F19-0C6E79F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43000"/>
            <a:ext cx="10978515" cy="5454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Obtain address of directory service</a:t>
            </a:r>
          </a:p>
          <a:p>
            <a:pPr lvl="1"/>
            <a:r>
              <a:rPr lang="en-US" dirty="0"/>
              <a:t>Address should not leak any other metadata, </a:t>
            </a:r>
            <a:r>
              <a:rPr lang="en-US" dirty="0" err="1"/>
              <a:t>eg</a:t>
            </a:r>
            <a:r>
              <a:rPr lang="en-US" dirty="0"/>
              <a:t> type of devices</a:t>
            </a:r>
          </a:p>
          <a:p>
            <a:pPr lvl="1"/>
            <a:r>
              <a:rPr lang="en-US" dirty="0"/>
              <a:t>Can have multiple mechanisms for introduction</a:t>
            </a:r>
          </a:p>
          <a:p>
            <a:pPr lvl="2"/>
            <a:r>
              <a:rPr lang="en-US" dirty="0"/>
              <a:t>Local: QR code. </a:t>
            </a:r>
            <a:r>
              <a:rPr lang="en-US" dirty="0" err="1"/>
              <a:t>mDNS</a:t>
            </a:r>
            <a:r>
              <a:rPr lang="en-US" dirty="0"/>
              <a:t>, DNS-SD, Bluetooth beacon, etc.</a:t>
            </a:r>
          </a:p>
          <a:p>
            <a:pPr lvl="2"/>
            <a:r>
              <a:rPr lang="en-US" dirty="0"/>
              <a:t>Global: search engine</a:t>
            </a:r>
          </a:p>
          <a:p>
            <a:pPr lvl="2"/>
            <a:r>
              <a:rPr lang="en-US" dirty="0"/>
              <a:t>Self: Well-known addresses, </a:t>
            </a:r>
            <a:r>
              <a:rPr lang="en-US" dirty="0" err="1"/>
              <a:t>eg</a:t>
            </a:r>
            <a:r>
              <a:rPr lang="en-US" dirty="0"/>
              <a:t> “.well-known/td”</a:t>
            </a:r>
          </a:p>
          <a:p>
            <a:r>
              <a:rPr lang="en-US" dirty="0"/>
              <a:t>Exploration</a:t>
            </a:r>
          </a:p>
          <a:p>
            <a:pPr lvl="1"/>
            <a:r>
              <a:rPr lang="en-US" dirty="0"/>
              <a:t>Authentication required, and then…</a:t>
            </a:r>
          </a:p>
          <a:p>
            <a:pPr lvl="1"/>
            <a:r>
              <a:rPr lang="en-US" dirty="0" err="1"/>
              <a:t>Queryable</a:t>
            </a:r>
            <a:r>
              <a:rPr lang="en-US" dirty="0"/>
              <a:t> Directory service</a:t>
            </a:r>
          </a:p>
          <a:p>
            <a:pPr lvl="2"/>
            <a:r>
              <a:rPr lang="en-US" dirty="0"/>
              <a:t>Lightweight: specific query parameters, </a:t>
            </a:r>
            <a:r>
              <a:rPr lang="en-US" dirty="0" err="1"/>
              <a:t>eg.</a:t>
            </a:r>
            <a:r>
              <a:rPr lang="en-US" dirty="0"/>
              <a:t> location, keywords</a:t>
            </a:r>
          </a:p>
          <a:p>
            <a:pPr lvl="2"/>
            <a:r>
              <a:rPr lang="en-US" dirty="0"/>
              <a:t>Full: (sub-)SPARQL semantic query AND/OR </a:t>
            </a:r>
            <a:r>
              <a:rPr lang="en-US" dirty="0" err="1"/>
              <a:t>GraphQL</a:t>
            </a:r>
            <a:r>
              <a:rPr lang="en-US" dirty="0"/>
              <a:t> AND/OR by-example</a:t>
            </a:r>
          </a:p>
          <a:p>
            <a:pPr lvl="1"/>
            <a:r>
              <a:rPr lang="en-US" dirty="0"/>
              <a:t>Gateway: registration sub-API, timeouts, etc.</a:t>
            </a:r>
          </a:p>
          <a:p>
            <a:pPr lvl="1"/>
            <a:r>
              <a:rPr lang="en-US" dirty="0"/>
              <a:t>Self: same query API, but no public registration API</a:t>
            </a:r>
          </a:p>
          <a:p>
            <a:pPr lvl="1"/>
            <a:r>
              <a:rPr lang="en-US" dirty="0"/>
              <a:t>Mutable IDs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need way to notify registered users of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7C0D-F508-4DF8-825D-60BFF632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45D3-AEF9-4DE7-B134-40BFE09B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9875-FCE3-40DD-8EA0-E92EB114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Discovery Repo: </a:t>
            </a:r>
          </a:p>
          <a:p>
            <a:pPr lvl="1"/>
            <a:r>
              <a:rPr lang="en-US" dirty="0"/>
              <a:t>wot-discovery</a:t>
            </a:r>
          </a:p>
          <a:p>
            <a:r>
              <a:rPr lang="en-US" dirty="0"/>
              <a:t>Create Discovery TF under WoT WG (new charter)</a:t>
            </a:r>
          </a:p>
          <a:p>
            <a:r>
              <a:rPr lang="en-US" dirty="0"/>
              <a:t>Develop formal Use Cases and Requirements</a:t>
            </a:r>
          </a:p>
          <a:p>
            <a:r>
              <a:rPr lang="en-US" dirty="0"/>
              <a:t>Develop Design Documents</a:t>
            </a:r>
          </a:p>
          <a:p>
            <a:r>
              <a:rPr lang="en-US" dirty="0"/>
              <a:t>Get Feedback from Privacy IG</a:t>
            </a:r>
          </a:p>
          <a:p>
            <a:r>
              <a:rPr lang="en-US" dirty="0"/>
              <a:t>Aim to present at T2TRG/WoT workshop on Nov 15</a:t>
            </a:r>
          </a:p>
          <a:p>
            <a:r>
              <a:rPr lang="en-US" dirty="0"/>
              <a:t>Develop prototypes at IETF107 Hackathon/WoT </a:t>
            </a:r>
            <a:r>
              <a:rPr lang="en-US" dirty="0" err="1"/>
              <a:t>Plugfest</a:t>
            </a:r>
            <a:r>
              <a:rPr lang="en-US" dirty="0"/>
              <a:t> Nov 16-17</a:t>
            </a:r>
          </a:p>
          <a:p>
            <a:r>
              <a:rPr lang="en-US" dirty="0"/>
              <a:t>Develop Draft Specification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0C901-2A6E-4717-9114-2C1DD96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46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9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6_Intel 20150715">
  <a:themeElements>
    <a:clrScheme name="Custom 6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2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0_Intel 20150715">
  <a:themeElements>
    <a:clrScheme name="Custom 1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3_Intel 20150715">
  <a:themeElements>
    <a:clrScheme name="Custom 5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AEEF"/>
      </a:hlink>
      <a:folHlink>
        <a:srgbClr val="00AEEF"/>
      </a:folHlink>
    </a:clrScheme>
    <a:fontScheme name="Custom 47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</Name>
  <PpLayout>24</PpLayout>
  <Index>15</Index>
</p4ppTags>
</file>

<file path=customXml/item10.xml><?xml version="1.0" encoding="utf-8"?>
<p4ppTags>
  <Name>Three columns</Name>
  <PpLayout>32</PpLayout>
  <Index>14</Index>
</p4ppTags>
</file>

<file path=customXml/item11.xml><?xml version="1.0" encoding="utf-8"?>
<p4ppTags>
  <Name>One object (large)</Name>
  <PpLayout>16</PpLayout>
  <Index>10</Index>
</p4ppTags>
</file>

<file path=customXml/item12.xml><?xml version="1.0" encoding="utf-8"?>
<p4ppTags>
  <Name>Two rows</Name>
  <PpLayout>32</PpLayout>
  <Index>13</Index>
</p4ppTags>
</file>

<file path=customXml/item13.xml><?xml version="1.0" encoding="utf-8"?>
<p4ppTags>
  <Name>Two columns + Navigation</Name>
  <PpLayout>32</PpLayout>
  <Index>19</Index>
</p4ppTags>
</file>

<file path=customXml/item2.xml><?xml version="1.0" encoding="utf-8"?>
<p4ppTags>
  <Name>Text + Index</Name>
  <PpLayout>32</PpLayout>
  <Index>8</Index>
</p4ppTags>
</file>

<file path=customXml/item3.xml><?xml version="1.0" encoding="utf-8"?>
<p4ppTags>
  <Name>One object (small) + Navigation</Name>
  <PpLayout>32</PpLayout>
  <Index>18</Index>
</p4ppTags>
</file>

<file path=customXml/item4.xml><?xml version="1.0" encoding="utf-8"?>
<p4ppTags>
  <Name>Free Content</Name>
  <PpLayout>11</PpLayout>
  <Index>9</Index>
</p4ppTags>
</file>

<file path=customXml/item5.xml><?xml version="1.0" encoding="utf-8"?>
<p4ppTags>
  <Name>One object (large) + Navigation</Name>
  <PpLayout>32</PpLayout>
  <Index>17</Index>
</p4ppTags>
</file>

<file path=customXml/item6.xml><?xml version="1.0" encoding="utf-8"?>
<p4ppTags>
  <Name>Free Content + Navigation</Name>
  <PpLayout>32</PpLayout>
  <Index>16</Index>
</p4ppTags>
</file>

<file path=customXml/item7.xml><?xml version="1.0" encoding="utf-8"?>
<p4ppTags>
  <Name>Three columns + Navigation</Name>
  <PpLayout>32</PpLayout>
  <Index>20</Index>
</p4ppTags>
</file>

<file path=customXml/item8.xml><?xml version="1.0" encoding="utf-8"?>
<p4ppTags>
  <Name>Two columns</Name>
  <PpLayout>29</PpLayout>
  <Index>12</Index>
</p4ppTags>
</file>

<file path=customXml/item9.xml><?xml version="1.0" encoding="utf-8"?>
<p4ppTags>
  <Name>One object (small)</Name>
  <PpLayout>16</PpLayout>
  <Index>11</Index>
</p4ppTags>
</file>

<file path=customXml/itemProps1.xml><?xml version="1.0" encoding="utf-8"?>
<ds:datastoreItem xmlns:ds="http://schemas.openxmlformats.org/officeDocument/2006/customXml" ds:itemID="{4E8C063E-54DF-40B8-B6B7-24C91B170904}">
  <ds:schemaRefs/>
</ds:datastoreItem>
</file>

<file path=customXml/itemProps10.xml><?xml version="1.0" encoding="utf-8"?>
<ds:datastoreItem xmlns:ds="http://schemas.openxmlformats.org/officeDocument/2006/customXml" ds:itemID="{8699A006-2152-4093-B4FC-C6BF20D5E592}">
  <ds:schemaRefs/>
</ds:datastoreItem>
</file>

<file path=customXml/itemProps11.xml><?xml version="1.0" encoding="utf-8"?>
<ds:datastoreItem xmlns:ds="http://schemas.openxmlformats.org/officeDocument/2006/customXml" ds:itemID="{864B6C15-1FF1-4ADA-8DBE-CD1DAF35B070}">
  <ds:schemaRefs/>
</ds:datastoreItem>
</file>

<file path=customXml/itemProps12.xml><?xml version="1.0" encoding="utf-8"?>
<ds:datastoreItem xmlns:ds="http://schemas.openxmlformats.org/officeDocument/2006/customXml" ds:itemID="{F14BB4E7-BF22-46E2-AA3C-1ABA12A0B021}">
  <ds:schemaRefs/>
</ds:datastoreItem>
</file>

<file path=customXml/itemProps13.xml><?xml version="1.0" encoding="utf-8"?>
<ds:datastoreItem xmlns:ds="http://schemas.openxmlformats.org/officeDocument/2006/customXml" ds:itemID="{A27DC4FC-F9FA-4AC8-AAAA-729E607CE7E5}">
  <ds:schemaRefs/>
</ds:datastoreItem>
</file>

<file path=customXml/itemProps2.xml><?xml version="1.0" encoding="utf-8"?>
<ds:datastoreItem xmlns:ds="http://schemas.openxmlformats.org/officeDocument/2006/customXml" ds:itemID="{0D9599B2-641B-429C-8C85-C591ECF8C990}">
  <ds:schemaRefs/>
</ds:datastoreItem>
</file>

<file path=customXml/itemProps3.xml><?xml version="1.0" encoding="utf-8"?>
<ds:datastoreItem xmlns:ds="http://schemas.openxmlformats.org/officeDocument/2006/customXml" ds:itemID="{0091252C-F36F-40C9-984C-22582B3E6FB3}">
  <ds:schemaRefs/>
</ds:datastoreItem>
</file>

<file path=customXml/itemProps4.xml><?xml version="1.0" encoding="utf-8"?>
<ds:datastoreItem xmlns:ds="http://schemas.openxmlformats.org/officeDocument/2006/customXml" ds:itemID="{B5096DD8-53C8-4E83-8664-FC4F8BE8B725}">
  <ds:schemaRefs/>
</ds:datastoreItem>
</file>

<file path=customXml/itemProps5.xml><?xml version="1.0" encoding="utf-8"?>
<ds:datastoreItem xmlns:ds="http://schemas.openxmlformats.org/officeDocument/2006/customXml" ds:itemID="{F718F79D-2091-4AD7-864E-B9B95B323394}">
  <ds:schemaRefs/>
</ds:datastoreItem>
</file>

<file path=customXml/itemProps6.xml><?xml version="1.0" encoding="utf-8"?>
<ds:datastoreItem xmlns:ds="http://schemas.openxmlformats.org/officeDocument/2006/customXml" ds:itemID="{3C206999-0CDF-47B3-B85E-D5652B9D7810}">
  <ds:schemaRefs/>
</ds:datastoreItem>
</file>

<file path=customXml/itemProps7.xml><?xml version="1.0" encoding="utf-8"?>
<ds:datastoreItem xmlns:ds="http://schemas.openxmlformats.org/officeDocument/2006/customXml" ds:itemID="{69E3DA23-9724-4848-A6F6-2F0F36B1F914}">
  <ds:schemaRefs/>
</ds:datastoreItem>
</file>

<file path=customXml/itemProps8.xml><?xml version="1.0" encoding="utf-8"?>
<ds:datastoreItem xmlns:ds="http://schemas.openxmlformats.org/officeDocument/2006/customXml" ds:itemID="{9299034F-B9D7-46FC-B241-DC94BF0E67F6}">
  <ds:schemaRefs/>
</ds:datastoreItem>
</file>

<file path=customXml/itemProps9.xml><?xml version="1.0" encoding="utf-8"?>
<ds:datastoreItem xmlns:ds="http://schemas.openxmlformats.org/officeDocument/2006/customXml" ds:itemID="{B19D05D1-AE0E-4B0D-AA6A-E4DC4507B7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</TotalTime>
  <Words>265</Words>
  <Application>Microsoft Office PowerPoint</Application>
  <PresentationFormat>Custom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</vt:i4>
      </vt:variant>
    </vt:vector>
  </HeadingPairs>
  <TitlesOfParts>
    <vt:vector size="22" baseType="lpstr">
      <vt:lpstr>Neo Sans Intel</vt:lpstr>
      <vt:lpstr>Neo Sans Intel Medium</vt:lpstr>
      <vt:lpstr>Arial</vt:lpstr>
      <vt:lpstr>Calibri</vt:lpstr>
      <vt:lpstr>Courier New</vt:lpstr>
      <vt:lpstr>Intel Clear</vt:lpstr>
      <vt:lpstr>Intel Clear Pro</vt:lpstr>
      <vt:lpstr>Wingdings</vt:lpstr>
      <vt:lpstr>Larissa</vt:lpstr>
      <vt:lpstr>4_intel16x9</vt:lpstr>
      <vt:lpstr>1_Intel 20150715</vt:lpstr>
      <vt:lpstr>9_Intel 20150715</vt:lpstr>
      <vt:lpstr>5_Intel 20150715</vt:lpstr>
      <vt:lpstr>6_Intel 20150715</vt:lpstr>
      <vt:lpstr>2_Intel 20150715</vt:lpstr>
      <vt:lpstr>10_Intel 20150715</vt:lpstr>
      <vt:lpstr>3_Intel 20150715</vt:lpstr>
      <vt:lpstr>11_Intel 20150715</vt:lpstr>
      <vt:lpstr>Discovery</vt:lpstr>
      <vt:lpstr>Requirements</vt:lpstr>
      <vt:lpstr>Proposal: Two-Phase Discovery</vt:lpstr>
      <vt:lpstr>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</dc:creator>
  <cp:keywords>CTPClassification=CTP_NT</cp:keywords>
  <cp:lastModifiedBy>Mccool, Michael</cp:lastModifiedBy>
  <cp:revision>340</cp:revision>
  <dcterms:created xsi:type="dcterms:W3CDTF">2018-05-15T12:31:41Z</dcterms:created>
  <dcterms:modified xsi:type="dcterms:W3CDTF">2019-09-19T09:37:47Z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aeff39f7-349d-4b9d-923b-ec311ed38df5</vt:lpwstr>
  </property>
  <property fmtid="{D5CDD505-2E9C-101B-9397-08002B2CF9AE}" pid="3" name="CTP_TimeStamp">
    <vt:lpwstr>2019-09-19 09:37:47Z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1563866936</vt:lpwstr>
  </property>
</Properties>
</file>