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24"/>
  </p:notesMasterIdLst>
  <p:sldIdLst>
    <p:sldId id="345" r:id="rId16"/>
    <p:sldId id="347" r:id="rId17"/>
    <p:sldId id="355" r:id="rId18"/>
    <p:sldId id="356" r:id="rId19"/>
    <p:sldId id="352" r:id="rId20"/>
    <p:sldId id="354" r:id="rId21"/>
    <p:sldId id="350" r:id="rId22"/>
    <p:sldId id="357" r:id="rId23"/>
  </p:sldIdLst>
  <p:sldSz cx="12198350" cy="6858000"/>
  <p:notesSz cx="6858000" cy="9144000"/>
  <p:custDataLst>
    <p:tags r:id="rId25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MATTHIAS KOVATSCH" initials="FM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AFB9C3"/>
    <a:srgbClr val="0070C0"/>
    <a:srgbClr val="355859"/>
    <a:srgbClr val="505A64"/>
    <a:srgbClr val="646E78"/>
    <a:srgbClr val="66CCFF"/>
    <a:srgbClr val="7D8791"/>
    <a:srgbClr val="FFFFFF"/>
    <a:srgbClr val="EB78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4" autoAdjust="0"/>
    <p:restoredTop sz="82743" autoAdjust="0"/>
  </p:normalViewPr>
  <p:slideViewPr>
    <p:cSldViewPr>
      <p:cViewPr varScale="1">
        <p:scale>
          <a:sx n="161" d="100"/>
          <a:sy n="161" d="100"/>
        </p:scale>
        <p:origin x="232" y="37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8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9/19/19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9/19/19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9/19/19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err="1"/>
              <a:t>WoT</a:t>
            </a:r>
            <a:r>
              <a:rPr lang="en-US" sz="6000" b="1" dirty="0"/>
              <a:t> </a:t>
            </a:r>
            <a:r>
              <a:rPr lang="en-US" sz="6000" b="1" dirty="0" err="1"/>
              <a:t>Profiles@TPAC</a:t>
            </a:r>
            <a:br>
              <a:rPr lang="en-US" dirty="0"/>
            </a:br>
            <a:r>
              <a:rPr lang="en-US" sz="4400" dirty="0" err="1"/>
              <a:t>Michael.Lagally@oracle.com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3600" dirty="0"/>
              <a:t>19+20 Sept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C5AD-54B0-6B46-8395-4EE4F55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A90C-2813-CE40-ABCA-68A60B30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Setting </a:t>
            </a:r>
            <a:r>
              <a:rPr lang="de-DE" dirty="0" err="1"/>
              <a:t>the</a:t>
            </a:r>
            <a:r>
              <a:rPr lang="de-DE" dirty="0"/>
              <a:t> Scene </a:t>
            </a:r>
          </a:p>
          <a:p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Profile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Draft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Mozilla Web Thing (Description + REST API)</a:t>
            </a:r>
          </a:p>
          <a:p>
            <a:pPr marL="0" indent="0">
              <a:buNone/>
            </a:pPr>
            <a:r>
              <a:rPr lang="de-DE" dirty="0"/>
              <a:t>---</a:t>
            </a:r>
          </a:p>
          <a:p>
            <a:r>
              <a:rPr lang="de-DE" dirty="0"/>
              <a:t>Review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Proposal</a:t>
            </a:r>
            <a:r>
              <a:rPr lang="de-DE" dirty="0"/>
              <a:t>)</a:t>
            </a:r>
          </a:p>
          <a:p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Timing</a:t>
            </a:r>
          </a:p>
          <a:p>
            <a:r>
              <a:rPr lang="de-DE" dirty="0"/>
              <a:t>Roadmap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341C6-F426-D046-9BAB-86D81FC9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7AD5-8C47-474E-ADF9-5E06B324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the</a:t>
            </a:r>
            <a:r>
              <a:rPr lang="de-DE" dirty="0"/>
              <a:t>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6F2D-E9C9-DF46-82A2-E4826EF0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IG </a:t>
            </a:r>
            <a:r>
              <a:rPr lang="de-DE" dirty="0" err="1"/>
              <a:t>Incubation</a:t>
            </a:r>
            <a:r>
              <a:rPr lang="de-DE" dirty="0"/>
              <a:t> Phase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strawman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  <a:p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 err="1"/>
              <a:t>Reviewing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/ Roadmap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E03C-E181-8F48-91E4-A5968600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B6B8-70EA-EB47-9038-C95D51D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Interoperability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C710-BBC3-714F-9E97-46372022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Goal: </a:t>
            </a:r>
          </a:p>
          <a:p>
            <a:r>
              <a:rPr lang="de-DE" dirty="0"/>
              <a:t>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must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in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constraints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protocol</a:t>
            </a:r>
            <a:endParaRPr lang="de-DE" dirty="0"/>
          </a:p>
          <a:p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guarantee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stakeholders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Tasks:</a:t>
            </a:r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terminology</a:t>
            </a:r>
            <a:endParaRPr lang="de-DE" dirty="0"/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, e.g. </a:t>
            </a:r>
            <a:r>
              <a:rPr lang="de-DE" dirty="0" err="1"/>
              <a:t>gateways</a:t>
            </a:r>
            <a:r>
              <a:rPr lang="de-DE" dirty="0"/>
              <a:t>, </a:t>
            </a:r>
            <a:r>
              <a:rPr lang="de-DE" dirty="0" err="1"/>
              <a:t>cloud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endParaRPr lang="de-DE" dirty="0"/>
          </a:p>
          <a:p>
            <a:r>
              <a:rPr lang="de-DE" dirty="0" err="1"/>
              <a:t>Constraining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consumers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legacy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– </a:t>
            </a:r>
            <a:r>
              <a:rPr lang="de-DE" dirty="0" err="1"/>
              <a:t>identify</a:t>
            </a:r>
            <a:r>
              <a:rPr lang="de-DE" dirty="0"/>
              <a:t> a large </a:t>
            </a:r>
            <a:r>
              <a:rPr lang="de-DE" dirty="0" err="1"/>
              <a:t>subset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: Home, Industrial, </a:t>
            </a:r>
            <a:r>
              <a:rPr lang="de-DE" dirty="0" err="1"/>
              <a:t>Combined</a:t>
            </a:r>
            <a:r>
              <a:rPr lang="de-DE" dirty="0"/>
              <a:t> (Smart City)</a:t>
            </a:r>
          </a:p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?</a:t>
            </a:r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 err="1"/>
              <a:t>Sanity</a:t>
            </a:r>
            <a:r>
              <a:rPr lang="de-DE" dirty="0"/>
              <a:t> check + Validation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TDs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77E1-F9A9-E642-B217-96C78313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0EA5-5488-1E4C-A0E7-A3D1F1EF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E10B-5D57-8042-8EB4-A3F3DFCB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Constrained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e.g.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home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Use</a:t>
            </a:r>
            <a:r>
              <a:rPr lang="de-DE" dirty="0"/>
              <a:t> Case Template – </a:t>
            </a:r>
            <a:r>
              <a:rPr lang="de-DE" dirty="0" err="1"/>
              <a:t>Define</a:t>
            </a:r>
            <a:r>
              <a:rPr lang="de-DE" dirty="0"/>
              <a:t>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25DB-069C-B04A-9D61-AFE8B94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D208-C36E-1A45-90C5-6E773CF9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3A57-FFF5-F54F-A561-EA3C18AB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Interoperability</a:t>
            </a:r>
            <a:r>
              <a:rPr lang="de-DE" dirty="0"/>
              <a:t> Profile (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)</a:t>
            </a:r>
          </a:p>
          <a:p>
            <a:r>
              <a:rPr lang="de-DE" dirty="0"/>
              <a:t>Template Profile</a:t>
            </a:r>
          </a:p>
          <a:p>
            <a:r>
              <a:rPr lang="de-DE" dirty="0"/>
              <a:t>Digital </a:t>
            </a:r>
            <a:r>
              <a:rPr lang="de-DE" dirty="0" err="1"/>
              <a:t>Twin</a:t>
            </a:r>
            <a:r>
              <a:rPr lang="de-DE" dirty="0"/>
              <a:t> Profile</a:t>
            </a:r>
          </a:p>
          <a:p>
            <a:r>
              <a:rPr lang="de-DE" dirty="0" err="1"/>
              <a:t>Others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Profile </a:t>
            </a:r>
            <a:r>
              <a:rPr lang="de-DE" dirty="0" err="1"/>
              <a:t>definition</a:t>
            </a:r>
            <a:r>
              <a:rPr lang="de-DE" dirty="0"/>
              <a:t>:</a:t>
            </a:r>
          </a:p>
          <a:p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Recommended Practice on:</a:t>
            </a:r>
          </a:p>
          <a:p>
            <a:pPr lvl="1"/>
            <a:r>
              <a:rPr lang="de-DE" dirty="0"/>
              <a:t>Data Model</a:t>
            </a:r>
          </a:p>
          <a:p>
            <a:pPr lvl="1"/>
            <a:r>
              <a:rPr lang="de-DE" dirty="0"/>
              <a:t>Protocol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07E89-1816-F747-996B-4DB7135A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8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288-1A94-2E47-BFFA-A94A366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6DC0-131D-8A4F-8643-2D78028C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Agile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pPr lvl="1"/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(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Review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approval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lvl="1"/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sprint</a:t>
            </a:r>
            <a:endParaRPr lang="de-DE"/>
          </a:p>
          <a:p>
            <a:endParaRPr lang="de-DE" dirty="0"/>
          </a:p>
          <a:p>
            <a:r>
              <a:rPr lang="de-DE" dirty="0"/>
              <a:t>Sprint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tbd</a:t>
            </a:r>
            <a:r>
              <a:rPr lang="de-DE" dirty="0"/>
              <a:t>. (1 </a:t>
            </a:r>
            <a:r>
              <a:rPr lang="de-DE" dirty="0" err="1"/>
              <a:t>month</a:t>
            </a:r>
            <a:r>
              <a:rPr lang="de-DE" dirty="0"/>
              <a:t> ?)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B4A5E-65ED-8D4C-A375-159446A8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6B7D-A43A-3E48-B634-7CEB67E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Roadmap: Actions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Profile </a:t>
            </a:r>
            <a:r>
              <a:rPr lang="de-DE" dirty="0" err="1"/>
              <a:t>call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2B48-8CD3-F84B-9B33-0AFA561E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document</a:t>
            </a:r>
            <a:r>
              <a:rPr lang="de-D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46075-0E61-D84C-83C6-AA90146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0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One object (large) + Navigation</Name>
  <PpLayout>32</PpLayout>
  <Index>17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(small) + Navigation</Name>
  <PpLayout>32</PpLayout>
  <Index>18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Text + Index</Name>
  <PpLayout>32</PpLayout>
  <Index>8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B19D05D1-AE0E-4B0D-AA6A-E4DC4507B75E}">
  <ds:schemaRefs/>
</ds:datastoreItem>
</file>

<file path=customXml/itemProps10.xml><?xml version="1.0" encoding="utf-8"?>
<ds:datastoreItem xmlns:ds="http://schemas.openxmlformats.org/officeDocument/2006/customXml" ds:itemID="{A27DC4FC-F9FA-4AC8-AAAA-729E607CE7E5}">
  <ds:schemaRefs/>
</ds:datastoreItem>
</file>

<file path=customXml/itemProps11.xml><?xml version="1.0" encoding="utf-8"?>
<ds:datastoreItem xmlns:ds="http://schemas.openxmlformats.org/officeDocument/2006/customXml" ds:itemID="{F718F79D-2091-4AD7-864E-B9B95B323394}">
  <ds:schemaRefs/>
</ds:datastoreItem>
</file>

<file path=customXml/itemProps12.xml><?xml version="1.0" encoding="utf-8"?>
<ds:datastoreItem xmlns:ds="http://schemas.openxmlformats.org/officeDocument/2006/customXml" ds:itemID="{3C206999-0CDF-47B3-B85E-D5652B9D7810}">
  <ds:schemaRefs/>
</ds:datastoreItem>
</file>

<file path=customXml/itemProps13.xml><?xml version="1.0" encoding="utf-8"?>
<ds:datastoreItem xmlns:ds="http://schemas.openxmlformats.org/officeDocument/2006/customXml" ds:itemID="{0091252C-F36F-40C9-984C-22582B3E6FB3}">
  <ds:schemaRefs/>
</ds:datastoreItem>
</file>

<file path=customXml/itemProps2.xml><?xml version="1.0" encoding="utf-8"?>
<ds:datastoreItem xmlns:ds="http://schemas.openxmlformats.org/officeDocument/2006/customXml" ds:itemID="{B5096DD8-53C8-4E83-8664-FC4F8BE8B725}">
  <ds:schemaRefs/>
</ds:datastoreItem>
</file>

<file path=customXml/itemProps3.xml><?xml version="1.0" encoding="utf-8"?>
<ds:datastoreItem xmlns:ds="http://schemas.openxmlformats.org/officeDocument/2006/customXml" ds:itemID="{0D9599B2-641B-429C-8C85-C591ECF8C990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9299034F-B9D7-46FC-B241-DC94BF0E67F6}">
  <ds:schemaRefs/>
</ds:datastoreItem>
</file>

<file path=customXml/itemProps6.xml><?xml version="1.0" encoding="utf-8"?>
<ds:datastoreItem xmlns:ds="http://schemas.openxmlformats.org/officeDocument/2006/customXml" ds:itemID="{F14BB4E7-BF22-46E2-AA3C-1ABA12A0B021}">
  <ds:schemaRefs/>
</ds:datastoreItem>
</file>

<file path=customXml/itemProps7.xml><?xml version="1.0" encoding="utf-8"?>
<ds:datastoreItem xmlns:ds="http://schemas.openxmlformats.org/officeDocument/2006/customXml" ds:itemID="{8699A006-2152-4093-B4FC-C6BF20D5E592}">
  <ds:schemaRefs/>
</ds:datastoreItem>
</file>

<file path=customXml/itemProps8.xml><?xml version="1.0" encoding="utf-8"?>
<ds:datastoreItem xmlns:ds="http://schemas.openxmlformats.org/officeDocument/2006/customXml" ds:itemID="{4E8C063E-54DF-40B8-B6B7-24C91B170904}">
  <ds:schemaRefs/>
</ds:datastoreItem>
</file>

<file path=customXml/itemProps9.xml><?xml version="1.0" encoding="utf-8"?>
<ds:datastoreItem xmlns:ds="http://schemas.openxmlformats.org/officeDocument/2006/customXml" ds:itemID="{864B6C15-1FF1-4ADA-8DBE-CD1DAF35B07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8010</TotalTime>
  <Words>309</Words>
  <Application>Microsoft Macintosh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Title Slides</vt:lpstr>
      <vt:lpstr>Content Slides</vt:lpstr>
      <vt:lpstr>WoT Profiles@TPAC Michael.Lagally@oracle.com</vt:lpstr>
      <vt:lpstr>Agenda</vt:lpstr>
      <vt:lpstr>Setting the Scene</vt:lpstr>
      <vt:lpstr>Interoperability</vt:lpstr>
      <vt:lpstr>Use cases</vt:lpstr>
      <vt:lpstr>Profile Scope Proposal</vt:lpstr>
      <vt:lpstr>Process Proposal</vt:lpstr>
      <vt:lpstr>Roadmap: Actions for next Profile call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Michael Lagally</cp:lastModifiedBy>
  <cp:revision>368</cp:revision>
  <cp:lastPrinted>2019-09-20T09:02:34Z</cp:lastPrinted>
  <dcterms:created xsi:type="dcterms:W3CDTF">2018-05-15T12:31:41Z</dcterms:created>
  <dcterms:modified xsi:type="dcterms:W3CDTF">2019-09-20T09:05:17Z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1561390765</vt:lpwstr>
  </property>
</Properties>
</file>