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7" r:id="rId5"/>
    <p:sldId id="269" r:id="rId6"/>
    <p:sldId id="27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E57BD-DD1A-4F9F-BBDD-D6B93FF7D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0DF9B6-9DD7-43D0-AE69-C7A45BD98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A433E1-6190-48B4-BB46-CB3B0BA6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D2BF-CC72-4FE1-8C04-E02148A39B51}" type="datetimeFigureOut">
              <a:rPr lang="de-DE" smtClean="0"/>
              <a:t>19.09.2019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555E50-5DEA-4CE9-94B7-3B94F60E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6A2936-2D2B-49DA-B6C3-695999DC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0038-1795-4968-B348-87D52E5FCE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38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66A25-4735-48CE-83BB-09BE20BD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334D91-E0FB-4A27-AC9F-E71C60CBF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FD9EF7-4E24-4605-A6FD-EED5B32F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D2BF-CC72-4FE1-8C04-E02148A39B51}" type="datetimeFigureOut">
              <a:rPr lang="de-DE" smtClean="0"/>
              <a:t>19.09.2019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7A9484-1E47-4457-AA6C-42EACFEA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04733-FA7F-401F-B4E7-E32383A6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0038-1795-4968-B348-87D52E5FCE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69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38FB94-6F66-44AC-BE2C-1E4E507B2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A5A299-925B-4279-89D4-374410457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9E3EE3-6253-423A-96C4-9499DBAC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D2BF-CC72-4FE1-8C04-E02148A39B51}" type="datetimeFigureOut">
              <a:rPr lang="de-DE" smtClean="0"/>
              <a:t>19.09.2019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D9EB0-29C7-4FB3-A081-D599B6FC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F9F210-447D-407C-BBEF-184249AC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0038-1795-4968-B348-87D52E5FCE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24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80681-8771-4798-9540-E1D5A8BF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9C07F-84BD-41C1-B19E-47E025B9F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16949D-DB91-4C88-A3A8-3A2724C3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D2BF-CC72-4FE1-8C04-E02148A39B51}" type="datetimeFigureOut">
              <a:rPr lang="de-DE" smtClean="0"/>
              <a:t>19.09.2019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23E1E-2424-4846-8CE1-B0DDB941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DDE9F6-DD50-42DD-825E-B01F821E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0038-1795-4968-B348-87D52E5FCE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30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39FB1-38A1-4126-B0C0-6F3A4571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52EDC-73DF-4758-AA96-E10F578C7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FE2229-B960-4403-ADDE-F5AB436A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D2BF-CC72-4FE1-8C04-E02148A39B51}" type="datetimeFigureOut">
              <a:rPr lang="de-DE" smtClean="0"/>
              <a:t>19.09.2019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760C4B-4BB6-4CAA-BABA-59E75559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90F78F-25A2-4097-991E-30953665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0038-1795-4968-B348-87D52E5FCE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01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E8128-FBDD-4383-BFDF-F4574F35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FA30CF-2F21-4472-82B1-F57685B5F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0C1CDB-B9C8-4954-8180-D20311040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51FFA9-AEF1-4126-9FDE-92B3DCA0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D2BF-CC72-4FE1-8C04-E02148A39B51}" type="datetimeFigureOut">
              <a:rPr lang="de-DE" smtClean="0"/>
              <a:t>19.09.2019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14CAD8-5C88-433D-9363-DBB52BFE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A29F26-6977-40F9-B062-167CEE63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0038-1795-4968-B348-87D52E5FCE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93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C9B59-B8EC-4FE9-AD8D-00038EF4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653D15-35ED-4C26-B723-17CBF10A9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B59B1D-A5C9-459F-A19A-E01D580E6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29BC22-79F0-4B0D-92BA-BDEE63655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5E614B-1424-46A0-8DDC-66CB9AF18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6875605-1684-4D49-877D-E7FEBC0D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D2BF-CC72-4FE1-8C04-E02148A39B51}" type="datetimeFigureOut">
              <a:rPr lang="de-DE" smtClean="0"/>
              <a:t>19.09.2019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5152A0-550A-4497-81ED-D86761BD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AFFCB3-743B-40AB-97F5-3E842A7F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0038-1795-4968-B348-87D52E5FCE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66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F1700-02A3-4E08-A9CA-95B00038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AB83491-B22D-4035-8640-857431F1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D2BF-CC72-4FE1-8C04-E02148A39B51}" type="datetimeFigureOut">
              <a:rPr lang="de-DE" smtClean="0"/>
              <a:t>19.09.2019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A2B9A8-38EA-410A-A273-FE49DDD0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783DCA-1756-4D6E-A4B7-B9AA19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0038-1795-4968-B348-87D52E5FCE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20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E7B16E-F556-4E98-9688-0EA684F1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D2BF-CC72-4FE1-8C04-E02148A39B51}" type="datetimeFigureOut">
              <a:rPr lang="de-DE" smtClean="0"/>
              <a:t>19.09.2019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4C00F3-0E00-4FD7-A886-15D77278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AC03CD-6096-4B22-BB4E-D6FEA896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0038-1795-4968-B348-87D52E5FCE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12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DEFC2-3713-4CC5-9338-8FE76108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F8E412-298F-48D1-AC42-911E6752E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BF26CA-A5A3-4343-B7D3-3DCE19A9F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007041-B6F4-4EA2-A9EF-79FF51FB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D2BF-CC72-4FE1-8C04-E02148A39B51}" type="datetimeFigureOut">
              <a:rPr lang="de-DE" smtClean="0"/>
              <a:t>19.09.2019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4BCC16-0FE0-47A7-999B-14C42D32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B50ABD-0292-47FE-BAF9-795F8F1E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0038-1795-4968-B348-87D52E5FCE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26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68CC1-A060-4E1B-B8FB-466144C8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F007BE-1E98-48CB-BAF6-BDFB4F3A1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4E300D-8DA0-471C-9206-593803498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385C55-DA07-4F5C-B988-4970212A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D2BF-CC72-4FE1-8C04-E02148A39B51}" type="datetimeFigureOut">
              <a:rPr lang="de-DE" smtClean="0"/>
              <a:t>19.09.2019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5B07F6-3902-41CE-AA86-516B4484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74A8B9-0FB1-49D4-B32E-ED87D83B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0038-1795-4968-B348-87D52E5FCE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55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033600-F8B0-4929-8D0E-5963F75A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E778E7-7A30-4B5B-A631-D3D6E8D27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2F4EC3-6CEB-4279-B58C-9CE4509B2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BD2BF-CC72-4FE1-8C04-E02148A39B51}" type="datetimeFigureOut">
              <a:rPr lang="de-DE" smtClean="0"/>
              <a:t>19.09.2019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69335D-6A29-4928-AA30-C3A8A7673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A87441-D9C0-4EA9-9DED-9AD00E9EA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40038-1795-4968-B348-87D52E5FCE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93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oT/IG/" TargetMode="External"/><Relationship Id="rId2" Type="http://schemas.openxmlformats.org/officeDocument/2006/relationships/hyperlink" Target="https://www.w3.org/Wo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hingweb.io/" TargetMode="External"/><Relationship Id="rId5" Type="http://schemas.openxmlformats.org/officeDocument/2006/relationships/hyperlink" Target="https://www.w3.org/community/wot/" TargetMode="External"/><Relationship Id="rId4" Type="http://schemas.openxmlformats.org/officeDocument/2006/relationships/hyperlink" Target="https://www.w3.org/WoT/W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w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83E45-22BC-4955-987A-0F6A63588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WoT</a:t>
            </a:r>
            <a:r>
              <a:rPr lang="de-DE" dirty="0"/>
              <a:t> Web Presence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160B9B-84AA-4E23-828F-67FF1022E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54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3ED97-ED0A-4479-94FA-7D150E7F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quo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E3B106-4836-446A-A615-1111887B5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 different “official” websites and/or entry points</a:t>
            </a:r>
          </a:p>
          <a:p>
            <a:pPr lvl="1"/>
            <a:r>
              <a:rPr lang="en-US" dirty="0">
                <a:hlinkClick r:id="rId2"/>
              </a:rPr>
              <a:t>https://www.w3.org/WoT/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https://www.w3.org/WoT/IG/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https://www.w3.org/WoT/WG/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Others sites</a:t>
            </a:r>
          </a:p>
          <a:p>
            <a:pPr lvl="1"/>
            <a:r>
              <a:rPr lang="en-US" dirty="0" err="1"/>
              <a:t>Wikipeda</a:t>
            </a:r>
            <a:r>
              <a:rPr lang="en-US" dirty="0"/>
              <a:t> (</a:t>
            </a:r>
            <a:r>
              <a:rPr lang="en-US" dirty="0" err="1"/>
              <a:t>out-dated</a:t>
            </a:r>
            <a:r>
              <a:rPr lang="en-US" dirty="0"/>
              <a:t> also)</a:t>
            </a:r>
          </a:p>
          <a:p>
            <a:pPr lvl="1"/>
            <a:r>
              <a:rPr lang="en-US" dirty="0"/>
              <a:t>Community Group: </a:t>
            </a:r>
            <a:r>
              <a:rPr lang="en-US" dirty="0">
                <a:hlinkClick r:id="rId5"/>
              </a:rPr>
              <a:t>https://www.w3.org/community/wot/</a:t>
            </a:r>
            <a:endParaRPr lang="en-US" dirty="0"/>
          </a:p>
          <a:p>
            <a:pPr lvl="1"/>
            <a:r>
              <a:rPr lang="en-US" dirty="0"/>
              <a:t>Various </a:t>
            </a:r>
            <a:r>
              <a:rPr lang="en-US" dirty="0" err="1"/>
              <a:t>Github</a:t>
            </a:r>
            <a:r>
              <a:rPr lang="en-US" dirty="0"/>
              <a:t> Projects</a:t>
            </a:r>
          </a:p>
          <a:p>
            <a:pPr lvl="1"/>
            <a:r>
              <a:rPr lang="en-US" dirty="0"/>
              <a:t>Implementations such as </a:t>
            </a:r>
            <a:r>
              <a:rPr lang="en-US" dirty="0">
                <a:hlinkClick r:id="rId6"/>
              </a:rPr>
              <a:t>http://www.thingweb.io</a:t>
            </a:r>
            <a:r>
              <a:rPr lang="en-US" dirty="0"/>
              <a:t> for node-wot</a:t>
            </a:r>
          </a:p>
        </p:txBody>
      </p:sp>
    </p:spTree>
    <p:extLst>
      <p:ext uri="{BB962C8B-B14F-4D97-AF65-F5344CB8AC3E}">
        <p14:creationId xmlns:p14="http://schemas.microsoft.com/office/powerpoint/2010/main" val="108887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96973-2912-44CF-8194-D35A4C23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F77A39-91A5-4E9E-9C0F-F129B09D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C494D4-1A1A-43D9-AC5F-20015FD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264"/>
            <a:ext cx="6176255" cy="364703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944F36A-BEB6-4CBD-BD32-35D710598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862" y="1373195"/>
            <a:ext cx="6176255" cy="365543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AB93FAA-06E6-41E7-A21C-8BBB1D65F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545" y="2946495"/>
            <a:ext cx="6176255" cy="368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8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7AED0-F522-4E08-89AE-AEF03F67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current Web Presence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8A531E-D269-4276-AEB3-FF380DEA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„our“ main websites</a:t>
            </a:r>
          </a:p>
          <a:p>
            <a:pPr lvl="1"/>
            <a:r>
              <a:rPr lang="en-US" dirty="0"/>
              <a:t>do all use a different layout and aren‘t nicely linked across each other</a:t>
            </a:r>
          </a:p>
          <a:p>
            <a:pPr lvl="1"/>
            <a:r>
              <a:rPr lang="en-US" dirty="0"/>
              <a:t>are out-of-date</a:t>
            </a:r>
          </a:p>
          <a:p>
            <a:pPr lvl="1"/>
            <a:r>
              <a:rPr lang="en-US" dirty="0"/>
              <a:t>Do not really look very modern</a:t>
            </a:r>
          </a:p>
          <a:p>
            <a:endParaRPr lang="en-US" dirty="0"/>
          </a:p>
          <a:p>
            <a:r>
              <a:rPr lang="en-US" dirty="0"/>
              <a:t>For “other” websites such as </a:t>
            </a:r>
            <a:r>
              <a:rPr lang="en-US" dirty="0" err="1"/>
              <a:t>Github</a:t>
            </a:r>
            <a:r>
              <a:rPr lang="en-US" dirty="0"/>
              <a:t> we can follow best practices such as </a:t>
            </a:r>
          </a:p>
          <a:p>
            <a:pPr lvl="1"/>
            <a:r>
              <a:rPr lang="en-US" dirty="0"/>
              <a:t>README.md with links pointing to our website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What else?</a:t>
            </a:r>
          </a:p>
        </p:txBody>
      </p:sp>
    </p:spTree>
    <p:extLst>
      <p:ext uri="{BB962C8B-B14F-4D97-AF65-F5344CB8AC3E}">
        <p14:creationId xmlns:p14="http://schemas.microsoft.com/office/powerpoint/2010/main" val="19864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6DDA4-69EA-438F-9A8B-F60AA601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„Ideal“ Web Presence - </a:t>
            </a:r>
            <a:r>
              <a:rPr lang="de-DE" dirty="0" err="1"/>
              <a:t>Proposal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345ABF-3C6C-420F-A245-1AA31D631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Official W3C WoT Website(s)</a:t>
            </a:r>
          </a:p>
          <a:p>
            <a:pPr lvl="1"/>
            <a:r>
              <a:rPr lang="de-DE" dirty="0"/>
              <a:t>„</a:t>
            </a:r>
            <a:r>
              <a:rPr lang="de-DE" dirty="0" err="1"/>
              <a:t>one</a:t>
            </a:r>
            <a:r>
              <a:rPr lang="de-DE" dirty="0"/>
              <a:t>“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containg</a:t>
            </a:r>
            <a:r>
              <a:rPr lang="de-DE" dirty="0"/>
              <a:t> IG and WG </a:t>
            </a:r>
            <a:r>
              <a:rPr lang="de-DE" dirty="0" err="1"/>
              <a:t>content</a:t>
            </a:r>
            <a:br>
              <a:rPr lang="de-DE" dirty="0"/>
            </a:br>
            <a:r>
              <a:rPr lang="de-DE" dirty="0"/>
              <a:t>/</a:t>
            </a:r>
            <a:r>
              <a:rPr lang="de-DE" dirty="0" err="1"/>
              <a:t>WoT</a:t>
            </a:r>
            <a:r>
              <a:rPr lang="de-DE" dirty="0"/>
              <a:t>/IG/ </a:t>
            </a:r>
            <a:r>
              <a:rPr lang="de-DE" dirty="0" err="1"/>
              <a:t>or</a:t>
            </a:r>
            <a:r>
              <a:rPr lang="de-DE" dirty="0"/>
              <a:t> /</a:t>
            </a:r>
            <a:r>
              <a:rPr lang="de-DE" dirty="0" err="1"/>
              <a:t>WoT</a:t>
            </a:r>
            <a:r>
              <a:rPr lang="de-DE" dirty="0"/>
              <a:t>/WG/ </a:t>
            </a:r>
            <a:r>
              <a:rPr lang="de-DE" dirty="0" err="1"/>
              <a:t>urls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navigation</a:t>
            </a:r>
            <a:r>
              <a:rPr lang="de-DE" dirty="0"/>
              <a:t> </a:t>
            </a:r>
            <a:r>
              <a:rPr lang="de-DE" dirty="0" err="1"/>
              <a:t>shortcuts</a:t>
            </a:r>
            <a:endParaRPr lang="de-DE" dirty="0"/>
          </a:p>
          <a:p>
            <a:pPr lvl="1"/>
            <a:r>
              <a:rPr lang="de-DE" dirty="0"/>
              <a:t>Modern and stylisch Web </a:t>
            </a:r>
            <a:r>
              <a:rPr lang="de-DE" dirty="0" err="1"/>
              <a:t>presence</a:t>
            </a:r>
            <a:endParaRPr lang="de-DE" dirty="0"/>
          </a:p>
          <a:p>
            <a:pPr lvl="2"/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(</a:t>
            </a:r>
            <a:r>
              <a:rPr lang="de-DE" dirty="0" err="1"/>
              <a:t>commercial</a:t>
            </a:r>
            <a:r>
              <a:rPr lang="de-DE" dirty="0"/>
              <a:t>) </a:t>
            </a:r>
            <a:r>
              <a:rPr lang="de-DE" dirty="0" err="1"/>
              <a:t>help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update</a:t>
            </a:r>
          </a:p>
          <a:p>
            <a:pPr lvl="2"/>
            <a:r>
              <a:rPr lang="de-DE" dirty="0"/>
              <a:t>E.g., </a:t>
            </a:r>
            <a:r>
              <a:rPr lang="de-DE" dirty="0" err="1"/>
              <a:t>by</a:t>
            </a:r>
            <a:r>
              <a:rPr lang="de-DE" dirty="0"/>
              <a:t> github.io </a:t>
            </a:r>
            <a:r>
              <a:rPr lang="de-DE" dirty="0" err="1"/>
              <a:t>tooling</a:t>
            </a:r>
            <a:r>
              <a:rPr lang="de-DE" dirty="0"/>
              <a:t> like </a:t>
            </a:r>
            <a:r>
              <a:rPr lang="de-DE" dirty="0" err="1"/>
              <a:t>we</a:t>
            </a:r>
            <a:r>
              <a:rPr lang="de-DE" dirty="0"/>
              <a:t> do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WG </a:t>
            </a:r>
            <a:r>
              <a:rPr lang="de-DE" dirty="0" err="1"/>
              <a:t>page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>
                <a:hlinkClick r:id="rId2"/>
              </a:rPr>
              <a:t>https://github.com/w3c/wotwg</a:t>
            </a:r>
            <a:r>
              <a:rPr lang="de-DE" dirty="0"/>
              <a:t>)  </a:t>
            </a:r>
          </a:p>
          <a:p>
            <a:pPr lvl="2"/>
            <a:endParaRPr lang="de-DE" dirty="0"/>
          </a:p>
          <a:p>
            <a:r>
              <a:rPr lang="de-DE" dirty="0"/>
              <a:t>Other Websites</a:t>
            </a:r>
          </a:p>
          <a:p>
            <a:pPr lvl="1"/>
            <a:r>
              <a:rPr lang="de-DE" dirty="0"/>
              <a:t>Wikipedia: Update and/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„W3C Web </a:t>
            </a:r>
            <a:r>
              <a:rPr lang="de-DE" dirty="0" err="1"/>
              <a:t>of</a:t>
            </a:r>
            <a:r>
              <a:rPr lang="de-DE" dirty="0"/>
              <a:t> Things“ </a:t>
            </a:r>
            <a:r>
              <a:rPr lang="de-DE" dirty="0" err="1"/>
              <a:t>besides</a:t>
            </a:r>
            <a:r>
              <a:rPr lang="de-DE" dirty="0"/>
              <a:t> „Web </a:t>
            </a:r>
            <a:r>
              <a:rPr lang="de-DE" dirty="0" err="1"/>
              <a:t>of</a:t>
            </a:r>
            <a:r>
              <a:rPr lang="de-DE" dirty="0"/>
              <a:t> Things“</a:t>
            </a:r>
          </a:p>
          <a:p>
            <a:pPr lvl="1"/>
            <a:r>
              <a:rPr lang="de-DE" dirty="0"/>
              <a:t>Work on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projects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08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7DDD8-0DDA-4D55-AB28-1EC230CF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- 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162748-2EE5-44F9-B9E3-016E4AE98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Short-term tasks</a:t>
            </a:r>
          </a:p>
          <a:p>
            <a:pPr lvl="1"/>
            <a:r>
              <a:rPr lang="en-US" dirty="0"/>
              <a:t>Who kicks of the work? Who is responsible?</a:t>
            </a:r>
            <a:br>
              <a:rPr lang="en-US" dirty="0"/>
            </a:br>
            <a:r>
              <a:rPr lang="en-US" dirty="0"/>
              <a:t>W3C Marcom team?</a:t>
            </a:r>
          </a:p>
          <a:p>
            <a:pPr lvl="1"/>
            <a:r>
              <a:rPr lang="en-US" dirty="0"/>
              <a:t>Costs? Are there any costs/sponsors?</a:t>
            </a:r>
          </a:p>
          <a:p>
            <a:pPr lvl="1"/>
            <a:r>
              <a:rPr lang="en-US" dirty="0"/>
              <a:t>What to do? How to do it? Who takes </a:t>
            </a:r>
            <a:r>
              <a:rPr lang="en-US" dirty="0" err="1"/>
              <a:t>responibility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Who makes (or is allowed to make) the decisions?</a:t>
            </a:r>
          </a:p>
          <a:p>
            <a:pPr lvl="1"/>
            <a:endParaRPr lang="en-US" dirty="0"/>
          </a:p>
          <a:p>
            <a:r>
              <a:rPr lang="en-US" dirty="0"/>
              <a:t>Long-term task</a:t>
            </a:r>
          </a:p>
          <a:p>
            <a:pPr lvl="1"/>
            <a:r>
              <a:rPr lang="en-US" dirty="0"/>
              <a:t>Who keeps the information up-to-date</a:t>
            </a:r>
            <a:br>
              <a:rPr lang="en-US" dirty="0"/>
            </a:br>
            <a:r>
              <a:rPr lang="en-US" dirty="0"/>
              <a:t>(e.g., do we need a “News” section that easily gets out-of-date)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WoT Web Presence </vt:lpstr>
      <vt:lpstr>Status quo</vt:lpstr>
      <vt:lpstr>PowerPoint Presentation</vt:lpstr>
      <vt:lpstr>Issues with current Web Presence</vt:lpstr>
      <vt:lpstr>„Ideal“ Web Presence - Proposal</vt:lpstr>
      <vt:lpstr>Next steps -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API</dc:title>
  <dc:creator>Peintner, Daniel (ext) (CT RDA IOT EWT-DE)</dc:creator>
  <cp:lastModifiedBy>Kaebisch, Sebastian (CT RDA IOT EWT-DE)</cp:lastModifiedBy>
  <cp:revision>85</cp:revision>
  <dcterms:created xsi:type="dcterms:W3CDTF">2019-08-01T07:35:32Z</dcterms:created>
  <dcterms:modified xsi:type="dcterms:W3CDTF">2019-09-19T01:00:06Z</dcterms:modified>
</cp:coreProperties>
</file>