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3"/>
  </p:sldMasterIdLst>
  <p:notesMasterIdLst>
    <p:notesMasterId r:id="rId5"/>
  </p:notesMasterIdLst>
  <p:handoutMasterIdLst>
    <p:handoutMasterId r:id="rId6"/>
  </p:handoutMasterIdLst>
  <p:sldIdLst>
    <p:sldId id="946" r:id="rId4"/>
  </p:sldIdLst>
  <p:sldSz cx="12198350" cy="6858000"/>
  <p:notesSz cx="6858000" cy="9686925"/>
  <p:custDataLst>
    <p:custData r:id="rId2"/>
    <p:tags r:id="rId7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0">
          <p15:clr>
            <a:srgbClr val="A4A3A4"/>
          </p15:clr>
        </p15:guide>
        <p15:guide id="7" pos="531" userDrawn="1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3902" userDrawn="1">
          <p15:clr>
            <a:srgbClr val="A4A3A4"/>
          </p15:clr>
        </p15:guide>
        <p15:guide id="13" orient="horz" pos="654">
          <p15:clr>
            <a:srgbClr val="A4A3A4"/>
          </p15:clr>
        </p15:guide>
        <p15:guide id="14" orient="horz" pos="2453" userDrawn="1">
          <p15:clr>
            <a:srgbClr val="A4A3A4"/>
          </p15:clr>
        </p15:guide>
        <p15:guide id="15" orient="horz" pos="2360">
          <p15:clr>
            <a:srgbClr val="A4A3A4"/>
          </p15:clr>
        </p15:guide>
        <p15:guide id="16" orient="horz" pos="9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orient="horz" pos="3051">
          <p15:clr>
            <a:srgbClr val="A4A3A4"/>
          </p15:clr>
        </p15:guide>
        <p15:guide id="4" pos="2160">
          <p15:clr>
            <a:srgbClr val="A4A3A4"/>
          </p15:clr>
        </p15:guide>
        <p15:guide id="5" orient="horz" pos="2870">
          <p15:clr>
            <a:srgbClr val="A4A3A4"/>
          </p15:clr>
        </p15:guide>
        <p15:guide id="6" orient="horz" pos="466">
          <p15:clr>
            <a:srgbClr val="A4A3A4"/>
          </p15:clr>
        </p15:guide>
        <p15:guide id="7" orient="horz" pos="5637">
          <p15:clr>
            <a:srgbClr val="A4A3A4"/>
          </p15:clr>
        </p15:guide>
        <p15:guide id="8" orient="horz" pos="2733">
          <p15:clr>
            <a:srgbClr val="A4A3A4"/>
          </p15:clr>
        </p15:guide>
        <p15:guide id="9" pos="4156">
          <p15:clr>
            <a:srgbClr val="A4A3A4"/>
          </p15:clr>
        </p15:guide>
        <p15:guide id="10" pos="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741"/>
    <a:srgbClr val="AAB414"/>
    <a:srgbClr val="879628"/>
    <a:srgbClr val="647D2D"/>
    <a:srgbClr val="465F19"/>
    <a:srgbClr val="7DD2E6"/>
    <a:srgbClr val="41AAC8"/>
    <a:srgbClr val="2387AA"/>
    <a:srgbClr val="005F87"/>
    <a:srgbClr val="0046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D88086-2AE7-445F-A091-3C234B03116F}" v="49" dt="2019-05-24T09:31:33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 autoAdjust="0"/>
  </p:normalViewPr>
  <p:slideViewPr>
    <p:cSldViewPr snapToObjects="1" showGuides="1">
      <p:cViewPr varScale="1">
        <p:scale>
          <a:sx n="75" d="100"/>
          <a:sy n="75" d="100"/>
        </p:scale>
        <p:origin x="82" y="523"/>
      </p:cViewPr>
      <p:guideLst>
        <p:guide orient="horz" pos="210"/>
        <p:guide pos="531"/>
        <p:guide pos="3842"/>
        <p:guide pos="3933"/>
        <p:guide pos="7380"/>
        <p:guide pos="5566"/>
        <p:guide orient="horz" pos="3902"/>
        <p:guide orient="horz" pos="654"/>
        <p:guide orient="horz" pos="2453"/>
        <p:guide orient="horz" pos="2360"/>
        <p:guide orient="horz" pos="909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60" d="100"/>
          <a:sy n="60" d="100"/>
        </p:scale>
        <p:origin x="3144" y="588"/>
      </p:cViewPr>
      <p:guideLst>
        <p:guide orient="horz" pos="3224"/>
        <p:guide pos="2236"/>
        <p:guide orient="horz" pos="3051"/>
        <p:guide pos="2160"/>
        <p:guide orient="horz" pos="2870"/>
        <p:guide orient="horz" pos="466"/>
        <p:guide orient="horz" pos="5637"/>
        <p:guide orient="horz" pos="2733"/>
        <p:guide pos="4156"/>
        <p:guide pos="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東村邦彦 / TOUMURA，KUNIHIKO" userId="aa80352f-8581-4c8d-8917-6e2824d17308" providerId="ADAL" clId="{E3D88086-2AE7-445F-A091-3C234B03116F}"/>
    <pc:docChg chg="undo custSel modSld">
      <pc:chgData name="東村邦彦 / TOUMURA，KUNIHIKO" userId="aa80352f-8581-4c8d-8917-6e2824d17308" providerId="ADAL" clId="{E3D88086-2AE7-445F-A091-3C234B03116F}" dt="2019-05-24T11:39:15.036" v="2495" actId="20577"/>
      <pc:docMkLst>
        <pc:docMk/>
      </pc:docMkLst>
      <pc:sldChg chg="addSp delSp modSp">
        <pc:chgData name="東村邦彦 / TOUMURA，KUNIHIKO" userId="aa80352f-8581-4c8d-8917-6e2824d17308" providerId="ADAL" clId="{E3D88086-2AE7-445F-A091-3C234B03116F}" dt="2019-05-24T11:39:15.036" v="2495" actId="20577"/>
        <pc:sldMkLst>
          <pc:docMk/>
          <pc:sldMk cId="3519789833" sldId="946"/>
        </pc:sldMkLst>
        <pc:spChg chg="mod">
          <ac:chgData name="東村邦彦 / TOUMURA，KUNIHIKO" userId="aa80352f-8581-4c8d-8917-6e2824d17308" providerId="ADAL" clId="{E3D88086-2AE7-445F-A091-3C234B03116F}" dt="2019-05-24T05:46:39.591" v="146" actId="20577"/>
          <ac:spMkLst>
            <pc:docMk/>
            <pc:sldMk cId="3519789833" sldId="946"/>
            <ac:spMk id="2" creationId="{00000000-0000-0000-0000-000000000000}"/>
          </ac:spMkLst>
        </pc:spChg>
        <pc:spChg chg="del">
          <ac:chgData name="東村邦彦 / TOUMURA，KUNIHIKO" userId="aa80352f-8581-4c8d-8917-6e2824d17308" providerId="ADAL" clId="{E3D88086-2AE7-445F-A091-3C234B03116F}" dt="2019-05-24T05:44:11.648" v="89" actId="478"/>
          <ac:spMkLst>
            <pc:docMk/>
            <pc:sldMk cId="3519789833" sldId="946"/>
            <ac:spMk id="4" creationId="{9FFBF9E0-D627-4DAE-8C59-541A64070B41}"/>
          </ac:spMkLst>
        </pc:spChg>
        <pc:spChg chg="mod">
          <ac:chgData name="東村邦彦 / TOUMURA，KUNIHIKO" userId="aa80352f-8581-4c8d-8917-6e2824d17308" providerId="ADAL" clId="{E3D88086-2AE7-445F-A091-3C234B03116F}" dt="2019-05-24T05:57:57.120" v="205" actId="20577"/>
          <ac:spMkLst>
            <pc:docMk/>
            <pc:sldMk cId="3519789833" sldId="946"/>
            <ac:spMk id="9" creationId="{66AA3F31-D45A-45B3-B393-253D8E35DFED}"/>
          </ac:spMkLst>
        </pc:spChg>
        <pc:spChg chg="add del mod">
          <ac:chgData name="東村邦彦 / TOUMURA，KUNIHIKO" userId="aa80352f-8581-4c8d-8917-6e2824d17308" providerId="ADAL" clId="{E3D88086-2AE7-445F-A091-3C234B03116F}" dt="2019-05-24T05:51:32.852" v="167" actId="478"/>
          <ac:spMkLst>
            <pc:docMk/>
            <pc:sldMk cId="3519789833" sldId="946"/>
            <ac:spMk id="11" creationId="{6B329FB8-44F3-4558-856F-2AE608145C30}"/>
          </ac:spMkLst>
        </pc:spChg>
        <pc:spChg chg="add del mod">
          <ac:chgData name="東村邦彦 / TOUMURA，KUNIHIKO" userId="aa80352f-8581-4c8d-8917-6e2824d17308" providerId="ADAL" clId="{E3D88086-2AE7-445F-A091-3C234B03116F}" dt="2019-05-24T11:35:24.396" v="2458" actId="20577"/>
          <ac:spMkLst>
            <pc:docMk/>
            <pc:sldMk cId="3519789833" sldId="946"/>
            <ac:spMk id="12" creationId="{7CA1B16F-4B95-424C-ABD4-91C2D5E42E70}"/>
          </ac:spMkLst>
        </pc:spChg>
        <pc:spChg chg="add del">
          <ac:chgData name="東村邦彦 / TOUMURA，KUNIHIKO" userId="aa80352f-8581-4c8d-8917-6e2824d17308" providerId="ADAL" clId="{E3D88086-2AE7-445F-A091-3C234B03116F}" dt="2019-05-24T06:42:46.056" v="619"/>
          <ac:spMkLst>
            <pc:docMk/>
            <pc:sldMk cId="3519789833" sldId="946"/>
            <ac:spMk id="13" creationId="{3099FBC6-E3DF-4AB1-8525-64418B869D07}"/>
          </ac:spMkLst>
        </pc:spChg>
        <pc:spChg chg="del">
          <ac:chgData name="東村邦彦 / TOUMURA，KUNIHIKO" userId="aa80352f-8581-4c8d-8917-6e2824d17308" providerId="ADAL" clId="{E3D88086-2AE7-445F-A091-3C234B03116F}" dt="2019-05-24T05:44:09.354" v="88" actId="478"/>
          <ac:spMkLst>
            <pc:docMk/>
            <pc:sldMk cId="3519789833" sldId="946"/>
            <ac:spMk id="14" creationId="{1335CE9A-DA43-4BF6-9543-284AC044609E}"/>
          </ac:spMkLst>
        </pc:spChg>
        <pc:spChg chg="add del">
          <ac:chgData name="東村邦彦 / TOUMURA，KUNIHIKO" userId="aa80352f-8581-4c8d-8917-6e2824d17308" providerId="ADAL" clId="{E3D88086-2AE7-445F-A091-3C234B03116F}" dt="2019-05-24T06:43:04.362" v="629"/>
          <ac:spMkLst>
            <pc:docMk/>
            <pc:sldMk cId="3519789833" sldId="946"/>
            <ac:spMk id="15" creationId="{4FF0B0BF-FC58-420D-938E-1A077FDF96DF}"/>
          </ac:spMkLst>
        </pc:spChg>
        <pc:spChg chg="del">
          <ac:chgData name="東村邦彦 / TOUMURA，KUNIHIKO" userId="aa80352f-8581-4c8d-8917-6e2824d17308" providerId="ADAL" clId="{E3D88086-2AE7-445F-A091-3C234B03116F}" dt="2019-05-24T05:44:50.437" v="132" actId="478"/>
          <ac:spMkLst>
            <pc:docMk/>
            <pc:sldMk cId="3519789833" sldId="946"/>
            <ac:spMk id="18" creationId="{C1F253ED-1923-4A19-9D19-107186E374C0}"/>
          </ac:spMkLst>
        </pc:spChg>
        <pc:spChg chg="del">
          <ac:chgData name="東村邦彦 / TOUMURA，KUNIHIKO" userId="aa80352f-8581-4c8d-8917-6e2824d17308" providerId="ADAL" clId="{E3D88086-2AE7-445F-A091-3C234B03116F}" dt="2019-05-24T06:43:21.044" v="632" actId="478"/>
          <ac:spMkLst>
            <pc:docMk/>
            <pc:sldMk cId="3519789833" sldId="946"/>
            <ac:spMk id="19" creationId="{8CB75046-6809-45A3-9E00-2DD8A00F8E10}"/>
          </ac:spMkLst>
        </pc:spChg>
        <pc:spChg chg="del">
          <ac:chgData name="東村邦彦 / TOUMURA，KUNIHIKO" userId="aa80352f-8581-4c8d-8917-6e2824d17308" providerId="ADAL" clId="{E3D88086-2AE7-445F-A091-3C234B03116F}" dt="2019-05-24T05:44:48.109" v="131" actId="478"/>
          <ac:spMkLst>
            <pc:docMk/>
            <pc:sldMk cId="3519789833" sldId="946"/>
            <ac:spMk id="20" creationId="{673ED507-A889-4016-A643-B14727B26C9E}"/>
          </ac:spMkLst>
        </pc:spChg>
        <pc:spChg chg="del mod topLvl">
          <ac:chgData name="東村邦彦 / TOUMURA，KUNIHIKO" userId="aa80352f-8581-4c8d-8917-6e2824d17308" providerId="ADAL" clId="{E3D88086-2AE7-445F-A091-3C234B03116F}" dt="2019-05-24T06:44:08.039" v="649" actId="478"/>
          <ac:spMkLst>
            <pc:docMk/>
            <pc:sldMk cId="3519789833" sldId="946"/>
            <ac:spMk id="21" creationId="{5C3CE7E5-9014-4DA3-95B8-A4F4F16A0CFF}"/>
          </ac:spMkLst>
        </pc:spChg>
        <pc:spChg chg="del mod topLvl">
          <ac:chgData name="東村邦彦 / TOUMURA，KUNIHIKO" userId="aa80352f-8581-4c8d-8917-6e2824d17308" providerId="ADAL" clId="{E3D88086-2AE7-445F-A091-3C234B03116F}" dt="2019-05-24T06:44:08.039" v="649" actId="478"/>
          <ac:spMkLst>
            <pc:docMk/>
            <pc:sldMk cId="3519789833" sldId="946"/>
            <ac:spMk id="22" creationId="{16C3F43A-0A9C-4D4C-A4D1-501559ABDB99}"/>
          </ac:spMkLst>
        </pc:spChg>
        <pc:spChg chg="del mod topLvl">
          <ac:chgData name="東村邦彦 / TOUMURA，KUNIHIKO" userId="aa80352f-8581-4c8d-8917-6e2824d17308" providerId="ADAL" clId="{E3D88086-2AE7-445F-A091-3C234B03116F}" dt="2019-05-24T06:44:08.039" v="649" actId="478"/>
          <ac:spMkLst>
            <pc:docMk/>
            <pc:sldMk cId="3519789833" sldId="946"/>
            <ac:spMk id="23" creationId="{E1FF5749-4A9B-43C9-BEFD-3ABFC1803947}"/>
          </ac:spMkLst>
        </pc:spChg>
        <pc:spChg chg="del mod topLvl">
          <ac:chgData name="東村邦彦 / TOUMURA，KUNIHIKO" userId="aa80352f-8581-4c8d-8917-6e2824d17308" providerId="ADAL" clId="{E3D88086-2AE7-445F-A091-3C234B03116F}" dt="2019-05-24T06:44:08.039" v="649" actId="478"/>
          <ac:spMkLst>
            <pc:docMk/>
            <pc:sldMk cId="3519789833" sldId="946"/>
            <ac:spMk id="24" creationId="{7476A73A-67FB-4B99-AB9F-2D1AF7201485}"/>
          </ac:spMkLst>
        </pc:spChg>
        <pc:spChg chg="del">
          <ac:chgData name="東村邦彦 / TOUMURA，KUNIHIKO" userId="aa80352f-8581-4c8d-8917-6e2824d17308" providerId="ADAL" clId="{E3D88086-2AE7-445F-A091-3C234B03116F}" dt="2019-05-24T06:43:30.241" v="638"/>
          <ac:spMkLst>
            <pc:docMk/>
            <pc:sldMk cId="3519789833" sldId="946"/>
            <ac:spMk id="25" creationId="{1A3D3A99-1F61-4213-B8EB-516C5269F248}"/>
          </ac:spMkLst>
        </pc:spChg>
        <pc:spChg chg="del mod">
          <ac:chgData name="東村邦彦 / TOUMURA，KUNIHIKO" userId="aa80352f-8581-4c8d-8917-6e2824d17308" providerId="ADAL" clId="{E3D88086-2AE7-445F-A091-3C234B03116F}" dt="2019-05-24T06:43:23.973" v="634" actId="478"/>
          <ac:spMkLst>
            <pc:docMk/>
            <pc:sldMk cId="3519789833" sldId="946"/>
            <ac:spMk id="26" creationId="{C4B13978-EB18-48C6-A39A-4015FA60F5B9}"/>
          </ac:spMkLst>
        </pc:spChg>
        <pc:spChg chg="del">
          <ac:chgData name="東村邦彦 / TOUMURA，KUNIHIKO" userId="aa80352f-8581-4c8d-8917-6e2824d17308" providerId="ADAL" clId="{E3D88086-2AE7-445F-A091-3C234B03116F}" dt="2019-05-24T06:43:25.802" v="635" actId="478"/>
          <ac:spMkLst>
            <pc:docMk/>
            <pc:sldMk cId="3519789833" sldId="946"/>
            <ac:spMk id="27" creationId="{A6294D1E-B795-4086-A427-5203DD130C2B}"/>
          </ac:spMkLst>
        </pc:spChg>
        <pc:spChg chg="del mod topLvl">
          <ac:chgData name="東村邦彦 / TOUMURA，KUNIHIKO" userId="aa80352f-8581-4c8d-8917-6e2824d17308" providerId="ADAL" clId="{E3D88086-2AE7-445F-A091-3C234B03116F}" dt="2019-05-24T06:44:08.039" v="649" actId="478"/>
          <ac:spMkLst>
            <pc:docMk/>
            <pc:sldMk cId="3519789833" sldId="946"/>
            <ac:spMk id="28" creationId="{39C7244C-C101-4595-9195-B173058998BA}"/>
          </ac:spMkLst>
        </pc:spChg>
        <pc:spChg chg="del mod topLvl">
          <ac:chgData name="東村邦彦 / TOUMURA，KUNIHIKO" userId="aa80352f-8581-4c8d-8917-6e2824d17308" providerId="ADAL" clId="{E3D88086-2AE7-445F-A091-3C234B03116F}" dt="2019-05-24T06:44:08.039" v="649" actId="478"/>
          <ac:spMkLst>
            <pc:docMk/>
            <pc:sldMk cId="3519789833" sldId="946"/>
            <ac:spMk id="29" creationId="{F1A0B09A-21E4-4A1D-802E-9D22EEC78035}"/>
          </ac:spMkLst>
        </pc:spChg>
        <pc:spChg chg="del mod topLvl">
          <ac:chgData name="東村邦彦 / TOUMURA，KUNIHIKO" userId="aa80352f-8581-4c8d-8917-6e2824d17308" providerId="ADAL" clId="{E3D88086-2AE7-445F-A091-3C234B03116F}" dt="2019-05-24T06:44:08.039" v="649" actId="478"/>
          <ac:spMkLst>
            <pc:docMk/>
            <pc:sldMk cId="3519789833" sldId="946"/>
            <ac:spMk id="30" creationId="{EE48BF3A-9D40-47A3-A8D7-F4A5B956212C}"/>
          </ac:spMkLst>
        </pc:spChg>
        <pc:spChg chg="del mod topLvl">
          <ac:chgData name="東村邦彦 / TOUMURA，KUNIHIKO" userId="aa80352f-8581-4c8d-8917-6e2824d17308" providerId="ADAL" clId="{E3D88086-2AE7-445F-A091-3C234B03116F}" dt="2019-05-24T06:44:12.316" v="652" actId="478"/>
          <ac:spMkLst>
            <pc:docMk/>
            <pc:sldMk cId="3519789833" sldId="946"/>
            <ac:spMk id="31" creationId="{D6B4D24F-9092-4B4F-B656-07F5EC5B2ECD}"/>
          </ac:spMkLst>
        </pc:spChg>
        <pc:spChg chg="del mod topLvl">
          <ac:chgData name="東村邦彦 / TOUMURA，KUNIHIKO" userId="aa80352f-8581-4c8d-8917-6e2824d17308" providerId="ADAL" clId="{E3D88086-2AE7-445F-A091-3C234B03116F}" dt="2019-05-24T06:59:23.762" v="752" actId="478"/>
          <ac:spMkLst>
            <pc:docMk/>
            <pc:sldMk cId="3519789833" sldId="946"/>
            <ac:spMk id="32" creationId="{22073C5E-7C7C-42C3-8EBF-8F16FC3396D8}"/>
          </ac:spMkLst>
        </pc:spChg>
        <pc:spChg chg="del mod topLvl">
          <ac:chgData name="東村邦彦 / TOUMURA，KUNIHIKO" userId="aa80352f-8581-4c8d-8917-6e2824d17308" providerId="ADAL" clId="{E3D88086-2AE7-445F-A091-3C234B03116F}" dt="2019-05-24T06:44:08.039" v="649" actId="478"/>
          <ac:spMkLst>
            <pc:docMk/>
            <pc:sldMk cId="3519789833" sldId="946"/>
            <ac:spMk id="34" creationId="{2A7BA9CB-5335-41D4-913E-8F5A01587BDE}"/>
          </ac:spMkLst>
        </pc:spChg>
        <pc:spChg chg="mod">
          <ac:chgData name="東村邦彦 / TOUMURA，KUNIHIKO" userId="aa80352f-8581-4c8d-8917-6e2824d17308" providerId="ADAL" clId="{E3D88086-2AE7-445F-A091-3C234B03116F}" dt="2019-05-24T09:31:33.375" v="1590" actId="207"/>
          <ac:spMkLst>
            <pc:docMk/>
            <pc:sldMk cId="3519789833" sldId="946"/>
            <ac:spMk id="37" creationId="{1B1CF97F-87A2-4539-9069-9C109BE7387D}"/>
          </ac:spMkLst>
        </pc:spChg>
        <pc:spChg chg="del mod topLvl">
          <ac:chgData name="東村邦彦 / TOUMURA，KUNIHIKO" userId="aa80352f-8581-4c8d-8917-6e2824d17308" providerId="ADAL" clId="{E3D88086-2AE7-445F-A091-3C234B03116F}" dt="2019-05-24T06:44:09.521" v="650" actId="478"/>
          <ac:spMkLst>
            <pc:docMk/>
            <pc:sldMk cId="3519789833" sldId="946"/>
            <ac:spMk id="38" creationId="{C984EF97-50AF-47DB-BF49-713F30E9DB25}"/>
          </ac:spMkLst>
        </pc:spChg>
        <pc:spChg chg="add del mod ord topLvl">
          <ac:chgData name="東村邦彦 / TOUMURA，KUNIHIKO" userId="aa80352f-8581-4c8d-8917-6e2824d17308" providerId="ADAL" clId="{E3D88086-2AE7-445F-A091-3C234B03116F}" dt="2019-05-24T06:59:54.802" v="759" actId="338"/>
          <ac:spMkLst>
            <pc:docMk/>
            <pc:sldMk cId="3519789833" sldId="946"/>
            <ac:spMk id="39" creationId="{655FD40A-672D-4995-93F3-8A43A0DDD8DA}"/>
          </ac:spMkLst>
        </pc:spChg>
        <pc:spChg chg="del">
          <ac:chgData name="東村邦彦 / TOUMURA，KUNIHIKO" userId="aa80352f-8581-4c8d-8917-6e2824d17308" providerId="ADAL" clId="{E3D88086-2AE7-445F-A091-3C234B03116F}" dt="2019-05-24T06:44:17.387" v="654" actId="478"/>
          <ac:spMkLst>
            <pc:docMk/>
            <pc:sldMk cId="3519789833" sldId="946"/>
            <ac:spMk id="41" creationId="{CAE329DD-29FB-406C-ADB3-CF65ABDEA582}"/>
          </ac:spMkLst>
        </pc:spChg>
        <pc:spChg chg="del">
          <ac:chgData name="東村邦彦 / TOUMURA，KUNIHIKO" userId="aa80352f-8581-4c8d-8917-6e2824d17308" providerId="ADAL" clId="{E3D88086-2AE7-445F-A091-3C234B03116F}" dt="2019-05-24T06:43:59.406" v="647" actId="478"/>
          <ac:spMkLst>
            <pc:docMk/>
            <pc:sldMk cId="3519789833" sldId="946"/>
            <ac:spMk id="42" creationId="{E6BFD496-1D5C-4627-A358-DBB449DF032D}"/>
          </ac:spMkLst>
        </pc:spChg>
        <pc:spChg chg="del mod">
          <ac:chgData name="東村邦彦 / TOUMURA，KUNIHIKO" userId="aa80352f-8581-4c8d-8917-6e2824d17308" providerId="ADAL" clId="{E3D88086-2AE7-445F-A091-3C234B03116F}" dt="2019-05-24T06:43:57.587" v="646" actId="478"/>
          <ac:spMkLst>
            <pc:docMk/>
            <pc:sldMk cId="3519789833" sldId="946"/>
            <ac:spMk id="43" creationId="{CBEC8CB4-5E0A-44CE-AD37-3D74ACAE6C97}"/>
          </ac:spMkLst>
        </pc:spChg>
        <pc:spChg chg="del">
          <ac:chgData name="東村邦彦 / TOUMURA，KUNIHIKO" userId="aa80352f-8581-4c8d-8917-6e2824d17308" providerId="ADAL" clId="{E3D88086-2AE7-445F-A091-3C234B03116F}" dt="2019-05-24T06:44:15.152" v="653" actId="478"/>
          <ac:spMkLst>
            <pc:docMk/>
            <pc:sldMk cId="3519789833" sldId="946"/>
            <ac:spMk id="44" creationId="{F5CCA776-5E2D-4F60-8838-F90C3B895B5F}"/>
          </ac:spMkLst>
        </pc:spChg>
        <pc:spChg chg="del">
          <ac:chgData name="東村邦彦 / TOUMURA，KUNIHIKO" userId="aa80352f-8581-4c8d-8917-6e2824d17308" providerId="ADAL" clId="{E3D88086-2AE7-445F-A091-3C234B03116F}" dt="2019-05-24T06:44:20.696" v="655" actId="478"/>
          <ac:spMkLst>
            <pc:docMk/>
            <pc:sldMk cId="3519789833" sldId="946"/>
            <ac:spMk id="45" creationId="{6E8645C4-0359-40BA-AD3C-3C2675E7D239}"/>
          </ac:spMkLst>
        </pc:spChg>
        <pc:spChg chg="add del mod topLvl">
          <ac:chgData name="東村邦彦 / TOUMURA，KUNIHIKO" userId="aa80352f-8581-4c8d-8917-6e2824d17308" providerId="ADAL" clId="{E3D88086-2AE7-445F-A091-3C234B03116F}" dt="2019-05-24T06:45:01.717" v="665" actId="478"/>
          <ac:spMkLst>
            <pc:docMk/>
            <pc:sldMk cId="3519789833" sldId="946"/>
            <ac:spMk id="47" creationId="{8B6E117A-FBDC-401B-9EF8-70B22E466AF2}"/>
          </ac:spMkLst>
        </pc:spChg>
        <pc:spChg chg="del">
          <ac:chgData name="東村邦彦 / TOUMURA，KUNIHIKO" userId="aa80352f-8581-4c8d-8917-6e2824d17308" providerId="ADAL" clId="{E3D88086-2AE7-445F-A091-3C234B03116F}" dt="2019-05-24T06:44:37.110" v="660" actId="478"/>
          <ac:spMkLst>
            <pc:docMk/>
            <pc:sldMk cId="3519789833" sldId="946"/>
            <ac:spMk id="48" creationId="{AC9101CE-16AE-4EC3-8F37-D8A49159C62E}"/>
          </ac:spMkLst>
        </pc:spChg>
        <pc:spChg chg="mod">
          <ac:chgData name="東村邦彦 / TOUMURA，KUNIHIKO" userId="aa80352f-8581-4c8d-8917-6e2824d17308" providerId="ADAL" clId="{E3D88086-2AE7-445F-A091-3C234B03116F}" dt="2019-05-24T06:45:22.429" v="669" actId="404"/>
          <ac:spMkLst>
            <pc:docMk/>
            <pc:sldMk cId="3519789833" sldId="946"/>
            <ac:spMk id="49" creationId="{00F588F9-8B85-4DDF-BFA2-79272E4853F9}"/>
          </ac:spMkLst>
        </pc:spChg>
        <pc:spChg chg="mod">
          <ac:chgData name="東村邦彦 / TOUMURA，KUNIHIKO" userId="aa80352f-8581-4c8d-8917-6e2824d17308" providerId="ADAL" clId="{E3D88086-2AE7-445F-A091-3C234B03116F}" dt="2019-05-24T06:45:22.429" v="669" actId="404"/>
          <ac:spMkLst>
            <pc:docMk/>
            <pc:sldMk cId="3519789833" sldId="946"/>
            <ac:spMk id="50" creationId="{0D84C231-5CD6-4822-9E1A-EF1A3345C908}"/>
          </ac:spMkLst>
        </pc:spChg>
        <pc:spChg chg="mod">
          <ac:chgData name="東村邦彦 / TOUMURA，KUNIHIKO" userId="aa80352f-8581-4c8d-8917-6e2824d17308" providerId="ADAL" clId="{E3D88086-2AE7-445F-A091-3C234B03116F}" dt="2019-05-24T06:45:22.429" v="669" actId="404"/>
          <ac:spMkLst>
            <pc:docMk/>
            <pc:sldMk cId="3519789833" sldId="946"/>
            <ac:spMk id="51" creationId="{761905FE-0557-4F0A-A95A-5CAB741DB7EA}"/>
          </ac:spMkLst>
        </pc:spChg>
        <pc:spChg chg="mod">
          <ac:chgData name="東村邦彦 / TOUMURA，KUNIHIKO" userId="aa80352f-8581-4c8d-8917-6e2824d17308" providerId="ADAL" clId="{E3D88086-2AE7-445F-A091-3C234B03116F}" dt="2019-05-24T06:45:22.429" v="669" actId="404"/>
          <ac:spMkLst>
            <pc:docMk/>
            <pc:sldMk cId="3519789833" sldId="946"/>
            <ac:spMk id="52" creationId="{314ACB8A-66C5-4655-B08D-37FC9BB466C0}"/>
          </ac:spMkLst>
        </pc:spChg>
        <pc:spChg chg="del">
          <ac:chgData name="東村邦彦 / TOUMURA，KUNIHIKO" userId="aa80352f-8581-4c8d-8917-6e2824d17308" providerId="ADAL" clId="{E3D88086-2AE7-445F-A091-3C234B03116F}" dt="2019-05-24T06:43:41.562" v="641"/>
          <ac:spMkLst>
            <pc:docMk/>
            <pc:sldMk cId="3519789833" sldId="946"/>
            <ac:spMk id="55" creationId="{D5E5CFF0-D97E-49EE-AA59-47B64959CB03}"/>
          </ac:spMkLst>
        </pc:spChg>
        <pc:spChg chg="del">
          <ac:chgData name="東村邦彦 / TOUMURA，KUNIHIKO" userId="aa80352f-8581-4c8d-8917-6e2824d17308" providerId="ADAL" clId="{E3D88086-2AE7-445F-A091-3C234B03116F}" dt="2019-05-24T06:43:37.202" v="640"/>
          <ac:spMkLst>
            <pc:docMk/>
            <pc:sldMk cId="3519789833" sldId="946"/>
            <ac:spMk id="58" creationId="{E6C25930-9A39-4B7A-B7CF-AEDE878E9FC6}"/>
          </ac:spMkLst>
        </pc:spChg>
        <pc:spChg chg="del">
          <ac:chgData name="東村邦彦 / TOUMURA，KUNIHIKO" userId="aa80352f-8581-4c8d-8917-6e2824d17308" providerId="ADAL" clId="{E3D88086-2AE7-445F-A091-3C234B03116F}" dt="2019-05-24T06:43:35.550" v="639"/>
          <ac:spMkLst>
            <pc:docMk/>
            <pc:sldMk cId="3519789833" sldId="946"/>
            <ac:spMk id="64" creationId="{DE71D193-E15F-4F58-BBE4-3C87B8F1C3D6}"/>
          </ac:spMkLst>
        </pc:spChg>
        <pc:spChg chg="add del">
          <ac:chgData name="東村邦彦 / TOUMURA，KUNIHIKO" userId="aa80352f-8581-4c8d-8917-6e2824d17308" providerId="ADAL" clId="{E3D88086-2AE7-445F-A091-3C234B03116F}" dt="2019-05-24T06:46:30.348" v="678"/>
          <ac:spMkLst>
            <pc:docMk/>
            <pc:sldMk cId="3519789833" sldId="946"/>
            <ac:spMk id="74" creationId="{8C6531A6-72B1-4711-841F-23487B34F756}"/>
          </ac:spMkLst>
        </pc:spChg>
        <pc:spChg chg="add mod ord">
          <ac:chgData name="東村邦彦 / TOUMURA，KUNIHIKO" userId="aa80352f-8581-4c8d-8917-6e2824d17308" providerId="ADAL" clId="{E3D88086-2AE7-445F-A091-3C234B03116F}" dt="2019-05-24T07:00:03.809" v="761" actId="14100"/>
          <ac:spMkLst>
            <pc:docMk/>
            <pc:sldMk cId="3519789833" sldId="946"/>
            <ac:spMk id="75" creationId="{5C036DC4-9AEE-48D0-A097-0DAF2FBF7583}"/>
          </ac:spMkLst>
        </pc:spChg>
        <pc:spChg chg="add mod ord">
          <ac:chgData name="東村邦彦 / TOUMURA，KUNIHIKO" userId="aa80352f-8581-4c8d-8917-6e2824d17308" providerId="ADAL" clId="{E3D88086-2AE7-445F-A091-3C234B03116F}" dt="2019-05-24T11:15:44.626" v="2059" actId="20577"/>
          <ac:spMkLst>
            <pc:docMk/>
            <pc:sldMk cId="3519789833" sldId="946"/>
            <ac:spMk id="76" creationId="{0ED6B353-5764-4822-9C5E-0D238D8D7D1C}"/>
          </ac:spMkLst>
        </pc:spChg>
        <pc:spChg chg="add mod ord">
          <ac:chgData name="東村邦彦 / TOUMURA，KUNIHIKO" userId="aa80352f-8581-4c8d-8917-6e2824d17308" providerId="ADAL" clId="{E3D88086-2AE7-445F-A091-3C234B03116F}" dt="2019-05-24T06:58:34.653" v="749" actId="14100"/>
          <ac:spMkLst>
            <pc:docMk/>
            <pc:sldMk cId="3519789833" sldId="946"/>
            <ac:spMk id="77" creationId="{644158A6-B273-470D-B3B0-80ECEE0D088C}"/>
          </ac:spMkLst>
        </pc:spChg>
        <pc:spChg chg="add mod">
          <ac:chgData name="東村邦彦 / TOUMURA，KUNIHIKO" userId="aa80352f-8581-4c8d-8917-6e2824d17308" providerId="ADAL" clId="{E3D88086-2AE7-445F-A091-3C234B03116F}" dt="2019-05-24T11:29:36.684" v="2166" actId="20577"/>
          <ac:spMkLst>
            <pc:docMk/>
            <pc:sldMk cId="3519789833" sldId="946"/>
            <ac:spMk id="79" creationId="{E2874C1B-5A51-42BB-AAD7-67468963BD27}"/>
          </ac:spMkLst>
        </pc:spChg>
        <pc:spChg chg="add mod">
          <ac:chgData name="東村邦彦 / TOUMURA，KUNIHIKO" userId="aa80352f-8581-4c8d-8917-6e2824d17308" providerId="ADAL" clId="{E3D88086-2AE7-445F-A091-3C234B03116F}" dt="2019-05-24T11:39:15.036" v="2495" actId="20577"/>
          <ac:spMkLst>
            <pc:docMk/>
            <pc:sldMk cId="3519789833" sldId="946"/>
            <ac:spMk id="80" creationId="{138641CF-4363-49F4-A511-130381A23623}"/>
          </ac:spMkLst>
        </pc:spChg>
        <pc:grpChg chg="add del mod">
          <ac:chgData name="東村邦彦 / TOUMURA，KUNIHIKO" userId="aa80352f-8581-4c8d-8917-6e2824d17308" providerId="ADAL" clId="{E3D88086-2AE7-445F-A091-3C234B03116F}" dt="2019-05-24T06:46:00.601" v="673" actId="165"/>
          <ac:grpSpMkLst>
            <pc:docMk/>
            <pc:sldMk cId="3519789833" sldId="946"/>
            <ac:grpSpMk id="6" creationId="{6DD2CA22-86BA-4619-89E8-EBAED0CA73B4}"/>
          </ac:grpSpMkLst>
        </pc:grpChg>
        <pc:grpChg chg="add mod ord">
          <ac:chgData name="東村邦彦 / TOUMURA，KUNIHIKO" userId="aa80352f-8581-4c8d-8917-6e2824d17308" providerId="ADAL" clId="{E3D88086-2AE7-445F-A091-3C234B03116F}" dt="2019-05-24T06:59:59.458" v="760" actId="166"/>
          <ac:grpSpMkLst>
            <pc:docMk/>
            <pc:sldMk cId="3519789833" sldId="946"/>
            <ac:grpSpMk id="7" creationId="{0DB6D54F-00AF-4675-9027-64B88558B255}"/>
          </ac:grpSpMkLst>
        </pc:grpChg>
        <pc:grpChg chg="add del mod">
          <ac:chgData name="東村邦彦 / TOUMURA，KUNIHIKO" userId="aa80352f-8581-4c8d-8917-6e2824d17308" providerId="ADAL" clId="{E3D88086-2AE7-445F-A091-3C234B03116F}" dt="2019-05-24T06:43:51.170" v="644" actId="165"/>
          <ac:grpSpMkLst>
            <pc:docMk/>
            <pc:sldMk cId="3519789833" sldId="946"/>
            <ac:grpSpMk id="16" creationId="{4C4CC989-C80F-450F-AE6B-318BF2FDCD36}"/>
          </ac:grpSpMkLst>
        </pc:grpChg>
        <pc:grpChg chg="del mod topLvl">
          <ac:chgData name="東村邦彦 / TOUMURA，KUNIHIKO" userId="aa80352f-8581-4c8d-8917-6e2824d17308" providerId="ADAL" clId="{E3D88086-2AE7-445F-A091-3C234B03116F}" dt="2019-05-24T06:49:19.843" v="691" actId="478"/>
          <ac:grpSpMkLst>
            <pc:docMk/>
            <pc:sldMk cId="3519789833" sldId="946"/>
            <ac:grpSpMk id="17" creationId="{14E15486-4273-437B-B288-35BC8CC00629}"/>
          </ac:grpSpMkLst>
        </pc:grpChg>
        <pc:grpChg chg="del mod topLvl">
          <ac:chgData name="東村邦彦 / TOUMURA，KUNIHIKO" userId="aa80352f-8581-4c8d-8917-6e2824d17308" providerId="ADAL" clId="{E3D88086-2AE7-445F-A091-3C234B03116F}" dt="2019-05-24T06:44:03.713" v="648" actId="478"/>
          <ac:grpSpMkLst>
            <pc:docMk/>
            <pc:sldMk cId="3519789833" sldId="946"/>
            <ac:grpSpMk id="33" creationId="{CBE3567A-6CD6-4BC5-B2A2-F35DB053818F}"/>
          </ac:grpSpMkLst>
        </pc:grpChg>
        <pc:grpChg chg="del mod topLvl">
          <ac:chgData name="東村邦彦 / TOUMURA，KUNIHIKO" userId="aa80352f-8581-4c8d-8917-6e2824d17308" providerId="ADAL" clId="{E3D88086-2AE7-445F-A091-3C234B03116F}" dt="2019-05-24T06:44:52.312" v="661" actId="165"/>
          <ac:grpSpMkLst>
            <pc:docMk/>
            <pc:sldMk cId="3519789833" sldId="946"/>
            <ac:grpSpMk id="35" creationId="{CD9E4952-637A-478E-BAEE-7144811AA255}"/>
          </ac:grpSpMkLst>
        </pc:grpChg>
        <pc:grpChg chg="add del mod topLvl">
          <ac:chgData name="東村邦彦 / TOUMURA，KUNIHIKO" userId="aa80352f-8581-4c8d-8917-6e2824d17308" providerId="ADAL" clId="{E3D88086-2AE7-445F-A091-3C234B03116F}" dt="2019-05-24T06:59:54.802" v="759" actId="338"/>
          <ac:grpSpMkLst>
            <pc:docMk/>
            <pc:sldMk cId="3519789833" sldId="946"/>
            <ac:grpSpMk id="40" creationId="{3F1D67F4-AD89-410D-8704-464CBFEB3DA3}"/>
          </ac:grpSpMkLst>
        </pc:grpChg>
        <pc:grpChg chg="del">
          <ac:chgData name="東村邦彦 / TOUMURA，KUNIHIKO" userId="aa80352f-8581-4c8d-8917-6e2824d17308" providerId="ADAL" clId="{E3D88086-2AE7-445F-A091-3C234B03116F}" dt="2019-05-24T06:44:37.110" v="660" actId="478"/>
          <ac:grpSpMkLst>
            <pc:docMk/>
            <pc:sldMk cId="3519789833" sldId="946"/>
            <ac:grpSpMk id="46" creationId="{D21AEA26-0674-4BF9-B1D3-F335F098980D}"/>
          </ac:grpSpMkLst>
        </pc:grpChg>
        <pc:grpChg chg="del mod">
          <ac:chgData name="東村邦彦 / TOUMURA，KUNIHIKO" userId="aa80352f-8581-4c8d-8917-6e2824d17308" providerId="ADAL" clId="{E3D88086-2AE7-445F-A091-3C234B03116F}" dt="2019-05-24T06:43:35.550" v="639"/>
          <ac:grpSpMkLst>
            <pc:docMk/>
            <pc:sldMk cId="3519789833" sldId="946"/>
            <ac:grpSpMk id="56" creationId="{3E6A51B8-3478-4F64-AB7E-0DB0AF9F67DA}"/>
          </ac:grpSpMkLst>
        </pc:grpChg>
        <pc:grpChg chg="del mod">
          <ac:chgData name="東村邦彦 / TOUMURA，KUNIHIKO" userId="aa80352f-8581-4c8d-8917-6e2824d17308" providerId="ADAL" clId="{E3D88086-2AE7-445F-A091-3C234B03116F}" dt="2019-05-24T06:43:37.202" v="640"/>
          <ac:grpSpMkLst>
            <pc:docMk/>
            <pc:sldMk cId="3519789833" sldId="946"/>
            <ac:grpSpMk id="57" creationId="{5CC3B473-B4C3-46FE-B6D9-84C777C470EF}"/>
          </ac:grpSpMkLst>
        </pc:grpChg>
        <pc:grpChg chg="mod">
          <ac:chgData name="東村邦彦 / TOUMURA，KUNIHIKO" userId="aa80352f-8581-4c8d-8917-6e2824d17308" providerId="ADAL" clId="{E3D88086-2AE7-445F-A091-3C234B03116F}" dt="2019-05-24T06:43:37.202" v="640"/>
          <ac:grpSpMkLst>
            <pc:docMk/>
            <pc:sldMk cId="3519789833" sldId="946"/>
            <ac:grpSpMk id="59" creationId="{A620F90F-69C0-4039-BFF1-F99265BA091B}"/>
          </ac:grpSpMkLst>
        </pc:grpChg>
        <pc:grpChg chg="mod">
          <ac:chgData name="東村邦彦 / TOUMURA，KUNIHIKO" userId="aa80352f-8581-4c8d-8917-6e2824d17308" providerId="ADAL" clId="{E3D88086-2AE7-445F-A091-3C234B03116F}" dt="2019-05-24T06:43:35.550" v="639"/>
          <ac:grpSpMkLst>
            <pc:docMk/>
            <pc:sldMk cId="3519789833" sldId="946"/>
            <ac:grpSpMk id="65" creationId="{E5F97F83-CCBC-4DFD-9C1F-B2A333600953}"/>
          </ac:grpSpMkLst>
        </pc:grpChg>
        <pc:picChg chg="add mod">
          <ac:chgData name="東村邦彦 / TOUMURA，KUNIHIKO" userId="aa80352f-8581-4c8d-8917-6e2824d17308" providerId="ADAL" clId="{E3D88086-2AE7-445F-A091-3C234B03116F}" dt="2019-05-24T05:41:43.852" v="87" actId="1076"/>
          <ac:picMkLst>
            <pc:docMk/>
            <pc:sldMk cId="3519789833" sldId="946"/>
            <ac:picMk id="5" creationId="{F224B004-BA88-4E15-98BD-1A51B948E050}"/>
          </ac:picMkLst>
        </pc:picChg>
        <pc:picChg chg="add mod modCrop">
          <ac:chgData name="東村邦彦 / TOUMURA，KUNIHIKO" userId="aa80352f-8581-4c8d-8917-6e2824d17308" providerId="ADAL" clId="{E3D88086-2AE7-445F-A091-3C234B03116F}" dt="2019-05-24T06:59:08.068" v="751" actId="732"/>
          <ac:picMkLst>
            <pc:docMk/>
            <pc:sldMk cId="3519789833" sldId="946"/>
            <ac:picMk id="78" creationId="{C8E2F4BF-28BE-4407-951D-F28B0BA44023}"/>
          </ac:picMkLst>
        </pc:picChg>
        <pc:cxnChg chg="del mod topLvl">
          <ac:chgData name="東村邦彦 / TOUMURA，KUNIHIKO" userId="aa80352f-8581-4c8d-8917-6e2824d17308" providerId="ADAL" clId="{E3D88086-2AE7-445F-A091-3C234B03116F}" dt="2019-05-24T06:44:11.003" v="651" actId="478"/>
          <ac:cxnSpMkLst>
            <pc:docMk/>
            <pc:sldMk cId="3519789833" sldId="946"/>
            <ac:cxnSpMk id="36" creationId="{2A2D756A-914F-4C3F-AE84-01B71DFCBCC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18840" y="0"/>
            <a:ext cx="3139160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64038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18840" y="9164038"/>
            <a:ext cx="3139160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18840" y="0"/>
            <a:ext cx="3137627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1702" y="739006"/>
            <a:ext cx="6338250" cy="3564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60351" y="4564740"/>
            <a:ext cx="6337300" cy="432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64038"/>
            <a:ext cx="3139161" cy="52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18840" y="9164038"/>
            <a:ext cx="3137627" cy="52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eaLnBrk="0" fontAlgn="base" hangingPunct="0">
      <a:spcBef>
        <a:spcPts val="0"/>
      </a:spcBef>
      <a:spcAft>
        <a:spcPts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1pPr>
    <a:lvl2pPr marL="126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2pPr>
    <a:lvl3pPr marL="252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3pPr>
    <a:lvl4pPr marL="378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4pPr>
    <a:lvl5pPr marL="504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5pPr>
    <a:lvl6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52413" y="739775"/>
            <a:ext cx="6337300" cy="35639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22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Dynamic Petro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0" y="0"/>
            <a:ext cx="12198350" cy="6861907"/>
            <a:chOff x="0" y="0"/>
            <a:chExt cx="12198350" cy="6861907"/>
          </a:xfrm>
        </p:grpSpPr>
        <p:sp>
          <p:nvSpPr>
            <p:cNvPr id="4" name="Rechteck 3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noProof="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Rechteck 5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gradFill>
              <a:gsLst>
                <a:gs pos="83000">
                  <a:srgbClr val="0099B0">
                    <a:alpha val="85000"/>
                  </a:srgbClr>
                </a:gs>
                <a:gs pos="50000">
                  <a:srgbClr val="009999">
                    <a:alpha val="85000"/>
                  </a:srgbClr>
                </a:gs>
                <a:gs pos="0">
                  <a:srgbClr val="50BEBE">
                    <a:alpha val="85000"/>
                  </a:srgbClr>
                </a:gs>
                <a:gs pos="100000">
                  <a:srgbClr val="0099CB">
                    <a:alpha val="85000"/>
                  </a:srgbClr>
                </a:gs>
              </a:gsLst>
              <a:lin ang="0" scaled="0"/>
            </a:gra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noProof="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9" name="Gerade Verbindung 8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9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10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11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13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8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Gerade Verbindung 19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 Verbindung 20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21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Gerade Verbindung 22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23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24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Gerade Verbindung 25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 Verbindung 26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Gerade Verbindung 27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Gerade Verbindung 28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Gerade Verbindung 29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1" name="Grafik 34">
            <a:extLst>
              <a:ext uri="{FF2B5EF4-FFF2-40B4-BE49-F238E27FC236}">
                <a16:creationId xmlns:a16="http://schemas.microsoft.com/office/drawing/2014/main" id="{EAF96D44-708B-4175-B571-3FAC329914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02" t="-8519" r="19642" b="-1063"/>
          <a:stretch/>
        </p:blipFill>
        <p:spPr>
          <a:xfrm flipV="1">
            <a:off x="0" y="3670831"/>
            <a:ext cx="12198350" cy="3187169"/>
          </a:xfrm>
          <a:prstGeom prst="rect">
            <a:avLst/>
          </a:prstGeom>
        </p:spPr>
      </p:pic>
      <p:sp>
        <p:nvSpPr>
          <p:cNvPr id="60" name="Rechteck 59">
            <a:extLst>
              <a:ext uri="{FF2B5EF4-FFF2-40B4-BE49-F238E27FC236}">
                <a16:creationId xmlns:a16="http://schemas.microsoft.com/office/drawing/2014/main" id="{EA120F00-B812-4AFB-A4FC-07736FFF8D95}"/>
              </a:ext>
            </a:extLst>
          </p:cNvPr>
          <p:cNvSpPr/>
          <p:nvPr userDrawn="1"/>
        </p:nvSpPr>
        <p:spPr bwMode="auto">
          <a:xfrm>
            <a:off x="627142" y="1628750"/>
            <a:ext cx="6264850" cy="36725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100439E-51C5-46B8-A38D-3F0FCD348204}"/>
              </a:ext>
            </a:extLst>
          </p:cNvPr>
          <p:cNvSpPr/>
          <p:nvPr userDrawn="1"/>
        </p:nvSpPr>
        <p:spPr bwMode="auto">
          <a:xfrm>
            <a:off x="7539335" y="1642123"/>
            <a:ext cx="4174828" cy="36725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901AC765-A943-428F-B898-DCB0BC107F24}"/>
              </a:ext>
            </a:extLst>
          </p:cNvPr>
          <p:cNvSpPr txBox="1"/>
          <p:nvPr userDrawn="1"/>
        </p:nvSpPr>
        <p:spPr>
          <a:xfrm>
            <a:off x="812876" y="1939200"/>
            <a:ext cx="5760640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600" b="1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Use Case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158AA7A-36F4-4883-B3BF-F4E07485D289}"/>
              </a:ext>
            </a:extLst>
          </p:cNvPr>
          <p:cNvSpPr txBox="1"/>
          <p:nvPr userDrawn="1"/>
        </p:nvSpPr>
        <p:spPr>
          <a:xfrm>
            <a:off x="7755359" y="1987538"/>
            <a:ext cx="5760640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600" b="1" dirty="0" err="1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Challenges</a:t>
            </a:r>
            <a:endParaRPr lang="de-DE" sz="1600" b="1" dirty="0">
              <a:solidFill>
                <a:srgbClr val="00646E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018A5BC-862C-47BF-9AFC-3AB111BF6724}"/>
              </a:ext>
            </a:extLst>
          </p:cNvPr>
          <p:cNvSpPr txBox="1"/>
          <p:nvPr userDrawn="1"/>
        </p:nvSpPr>
        <p:spPr>
          <a:xfrm>
            <a:off x="7755359" y="3599275"/>
            <a:ext cx="2375430" cy="2948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600" b="1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Benefits </a:t>
            </a:r>
            <a:r>
              <a:rPr lang="de-DE" sz="1600" b="1" dirty="0" err="1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of</a:t>
            </a:r>
            <a:r>
              <a:rPr lang="de-DE" sz="1600" b="1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sz="1600" b="1" dirty="0" err="1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using</a:t>
            </a:r>
            <a:r>
              <a:rPr lang="de-DE" sz="1600" b="1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sz="1600" b="1" dirty="0" err="1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WoT</a:t>
            </a:r>
            <a:endParaRPr lang="de-DE" sz="1600" b="1" dirty="0">
              <a:solidFill>
                <a:srgbClr val="00646E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3766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13" Type="http://schemas.openxmlformats.org/officeDocument/2006/relationships/tags" Target="../tags/tag11.xml"/><Relationship Id="rId18" Type="http://schemas.openxmlformats.org/officeDocument/2006/relationships/tags" Target="../tags/tag16.xml"/><Relationship Id="rId26" Type="http://schemas.openxmlformats.org/officeDocument/2006/relationships/tags" Target="../tags/tag24.xml"/><Relationship Id="rId3" Type="http://schemas.openxmlformats.org/officeDocument/2006/relationships/theme" Target="../theme/theme1.xml"/><Relationship Id="rId21" Type="http://schemas.openxmlformats.org/officeDocument/2006/relationships/tags" Target="../tags/tag19.xml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17" Type="http://schemas.openxmlformats.org/officeDocument/2006/relationships/tags" Target="../tags/tag15.xml"/><Relationship Id="rId25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4.xml"/><Relationship Id="rId20" Type="http://schemas.openxmlformats.org/officeDocument/2006/relationships/tags" Target="../tags/tag18.xml"/><Relationship Id="rId29" Type="http://schemas.openxmlformats.org/officeDocument/2006/relationships/tags" Target="../tags/tag2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24" Type="http://schemas.openxmlformats.org/officeDocument/2006/relationships/tags" Target="../tags/tag22.xml"/><Relationship Id="rId32" Type="http://schemas.openxmlformats.org/officeDocument/2006/relationships/tags" Target="../tags/tag30.xml"/><Relationship Id="rId5" Type="http://schemas.openxmlformats.org/officeDocument/2006/relationships/tags" Target="../tags/tag3.xml"/><Relationship Id="rId15" Type="http://schemas.openxmlformats.org/officeDocument/2006/relationships/tags" Target="../tags/tag13.xml"/><Relationship Id="rId23" Type="http://schemas.openxmlformats.org/officeDocument/2006/relationships/tags" Target="../tags/tag21.xml"/><Relationship Id="rId28" Type="http://schemas.openxmlformats.org/officeDocument/2006/relationships/tags" Target="../tags/tag26.xml"/><Relationship Id="rId10" Type="http://schemas.openxmlformats.org/officeDocument/2006/relationships/tags" Target="../tags/tag8.xml"/><Relationship Id="rId19" Type="http://schemas.openxmlformats.org/officeDocument/2006/relationships/tags" Target="../tags/tag17.xml"/><Relationship Id="rId31" Type="http://schemas.openxmlformats.org/officeDocument/2006/relationships/tags" Target="../tags/tag29.xml"/><Relationship Id="rId4" Type="http://schemas.openxmlformats.org/officeDocument/2006/relationships/tags" Target="../tags/tag2.xml"/><Relationship Id="rId9" Type="http://schemas.openxmlformats.org/officeDocument/2006/relationships/tags" Target="../tags/tag7.xml"/><Relationship Id="rId14" Type="http://schemas.openxmlformats.org/officeDocument/2006/relationships/tags" Target="../tags/tag12.xml"/><Relationship Id="rId22" Type="http://schemas.openxmlformats.org/officeDocument/2006/relationships/tags" Target="../tags/tag20.xml"/><Relationship Id="rId27" Type="http://schemas.openxmlformats.org/officeDocument/2006/relationships/tags" Target="../tags/tag25.xml"/><Relationship Id="rId30" Type="http://schemas.openxmlformats.org/officeDocument/2006/relationships/tags" Target="../tags/tag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33840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 bwMode="auto">
          <a:xfrm>
            <a:off x="627063" y="1443037"/>
            <a:ext cx="8208962" cy="475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cxnSp>
        <p:nvCxnSpPr>
          <p:cNvPr id="3072" name="cdtMasterTags_CL1 Id3072"/>
          <p:cNvCxnSpPr/>
          <p:nvPr>
            <p:custDataLst>
              <p:tags r:id="rId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>
            <p:custDataLst>
              <p:tags r:id="rId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>
            <p:custDataLst>
              <p:tags r:id="rId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>
            <p:custDataLst>
              <p:tags r:id="rId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>
            <p:custDataLst>
              <p:tags r:id="rId1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>
            <p:custDataLst>
              <p:tags r:id="rId1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cdtText Box 133 Id16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0" y="6200774"/>
            <a:ext cx="1219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en-US" sz="1000" b="1" noProof="0" dirty="0">
                <a:solidFill>
                  <a:srgbClr val="879BAA"/>
                </a:solidFill>
              </a:rPr>
              <a:t>Restricted © Siemens AG 20XX</a:t>
            </a:r>
          </a:p>
        </p:txBody>
      </p:sp>
      <p:sp>
        <p:nvSpPr>
          <p:cNvPr id="64" name="cdtTextBox 12 Id17"/>
          <p:cNvSpPr txBox="1"/>
          <p:nvPr>
            <p:custDataLst>
              <p:tags r:id="rId30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YYYY-MM-DD</a:t>
            </a:r>
          </a:p>
        </p:txBody>
      </p:sp>
      <p:sp>
        <p:nvSpPr>
          <p:cNvPr id="65" name="cdtTextBox 11 Id18"/>
          <p:cNvSpPr txBox="1"/>
          <p:nvPr>
            <p:custDataLst>
              <p:tags r:id="rId31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en-US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>
            <p:custDataLst>
              <p:tags r:id="rId32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Author / Department</a:t>
            </a:r>
          </a:p>
        </p:txBody>
      </p:sp>
      <p:grpSp>
        <p:nvGrpSpPr>
          <p:cNvPr id="67" name="Gruppieren 66"/>
          <p:cNvGrpSpPr/>
          <p:nvPr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13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20000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6pPr>
      <a:lvl7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7pPr>
      <a:lvl8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8pPr>
      <a:lvl9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W3C WoT Open Day </a:t>
            </a:r>
            <a:br>
              <a:rPr lang="en-US" noProof="0" dirty="0"/>
            </a:br>
            <a:r>
              <a:rPr lang="en-US" noProof="0" dirty="0"/>
              <a:t>Rapid IoT application development using</a:t>
            </a:r>
            <a:r>
              <a:rPr lang="en-US" dirty="0"/>
              <a:t> the Web of Things</a:t>
            </a:r>
            <a:endParaRPr lang="en-US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AA3F31-D45A-45B3-B393-253D8E35DFED}"/>
              </a:ext>
            </a:extLst>
          </p:cNvPr>
          <p:cNvSpPr txBox="1"/>
          <p:nvPr/>
        </p:nvSpPr>
        <p:spPr>
          <a:xfrm>
            <a:off x="626567" y="6237312"/>
            <a:ext cx="6192688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GitHub repository: https://github.com/k-toumura/node-red-nodegen/tree/webofthings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E-Mail: kunihiko.toumura.yv@hitachi.com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B1CF97F-87A2-4539-9069-9C109BE7387D}"/>
              </a:ext>
            </a:extLst>
          </p:cNvPr>
          <p:cNvSpPr/>
          <p:nvPr/>
        </p:nvSpPr>
        <p:spPr bwMode="auto">
          <a:xfrm>
            <a:off x="9556750" y="333375"/>
            <a:ext cx="21590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224B004-BA88-4E15-98BD-1A51B948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750" y="367200"/>
            <a:ext cx="2159000" cy="846749"/>
          </a:xfrm>
          <a:prstGeom prst="rect">
            <a:avLst/>
          </a:prstGeom>
        </p:spPr>
      </p:pic>
      <p:sp>
        <p:nvSpPr>
          <p:cNvPr id="12" name="Textfeld 13">
            <a:extLst>
              <a:ext uri="{FF2B5EF4-FFF2-40B4-BE49-F238E27FC236}">
                <a16:creationId xmlns:a16="http://schemas.microsoft.com/office/drawing/2014/main" id="{7CA1B16F-4B95-424C-ABD4-91C2D5E42E70}"/>
              </a:ext>
            </a:extLst>
          </p:cNvPr>
          <p:cNvSpPr txBox="1"/>
          <p:nvPr/>
        </p:nvSpPr>
        <p:spPr>
          <a:xfrm>
            <a:off x="807191" y="2204864"/>
            <a:ext cx="6012064" cy="144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646E"/>
                </a:solidFill>
                <a:ea typeface="Arial Unicode MS"/>
              </a:rPr>
              <a:t>IoT application development: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00646E"/>
                </a:solidFill>
                <a:ea typeface="Arial Unicode MS"/>
              </a:rPr>
              <a:t>Node Generator</a:t>
            </a:r>
            <a:r>
              <a:rPr lang="en-US" sz="1600" dirty="0">
                <a:solidFill>
                  <a:srgbClr val="00646E"/>
                </a:solidFill>
                <a:ea typeface="Arial Unicode MS"/>
              </a:rPr>
              <a:t>: A tool for generating a Node-RED node module from a WoT Thing Description (TD).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646E"/>
                </a:solidFill>
                <a:ea typeface="Arial Unicode MS"/>
              </a:rPr>
              <a:t>Using this tool, developer can handle a node on the Flow Editor as an avatar of the Thing.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600" dirty="0">
              <a:solidFill>
                <a:srgbClr val="00646E"/>
              </a:solidFill>
              <a:ea typeface="Arial Unicode MS"/>
            </a:endParaRPr>
          </a:p>
        </p:txBody>
      </p:sp>
      <p:pic>
        <p:nvPicPr>
          <p:cNvPr id="78" name="図 77">
            <a:extLst>
              <a:ext uri="{FF2B5EF4-FFF2-40B4-BE49-F238E27FC236}">
                <a16:creationId xmlns:a16="http://schemas.microsoft.com/office/drawing/2014/main" id="{C8E2F4BF-28BE-4407-951D-F28B0BA440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555" b="53071"/>
          <a:stretch/>
        </p:blipFill>
        <p:spPr>
          <a:xfrm>
            <a:off x="4341781" y="3076694"/>
            <a:ext cx="2549482" cy="2224514"/>
          </a:xfrm>
          <a:prstGeom prst="rect">
            <a:avLst/>
          </a:prstGeom>
        </p:spPr>
      </p:pic>
      <p:sp>
        <p:nvSpPr>
          <p:cNvPr id="77" name="Down Arrow 40">
            <a:extLst>
              <a:ext uri="{FF2B5EF4-FFF2-40B4-BE49-F238E27FC236}">
                <a16:creationId xmlns:a16="http://schemas.microsoft.com/office/drawing/2014/main" id="{644158A6-B273-470D-B3B0-80ECEE0D088C}"/>
              </a:ext>
            </a:extLst>
          </p:cNvPr>
          <p:cNvSpPr/>
          <p:nvPr/>
        </p:nvSpPr>
        <p:spPr>
          <a:xfrm rot="5400000" flipV="1">
            <a:off x="4140050" y="4126277"/>
            <a:ext cx="605882" cy="720080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ED6B353-5764-4822-9C5E-0D238D8D7D1C}"/>
              </a:ext>
            </a:extLst>
          </p:cNvPr>
          <p:cNvSpPr/>
          <p:nvPr/>
        </p:nvSpPr>
        <p:spPr bwMode="auto">
          <a:xfrm>
            <a:off x="2942509" y="3992929"/>
            <a:ext cx="1269857" cy="94736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altLang="ja-JP" sz="2000" b="1" i="1">
                <a:solidFill>
                  <a:schemeClr val="bg1"/>
                </a:solidFill>
              </a:rPr>
              <a:t>Node</a:t>
            </a:r>
          </a:p>
          <a:p>
            <a:pPr algn="ctr">
              <a:spcBef>
                <a:spcPts val="0"/>
              </a:spcBef>
            </a:pPr>
            <a:r>
              <a:rPr lang="en-US" altLang="ja-JP" sz="2000" b="1" i="1">
                <a:solidFill>
                  <a:schemeClr val="bg1"/>
                </a:solidFill>
              </a:rPr>
              <a:t>Generator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75" name="Down Arrow 40">
            <a:extLst>
              <a:ext uri="{FF2B5EF4-FFF2-40B4-BE49-F238E27FC236}">
                <a16:creationId xmlns:a16="http://schemas.microsoft.com/office/drawing/2014/main" id="{5C036DC4-9AEE-48D0-A097-0DAF2FBF7583}"/>
              </a:ext>
            </a:extLst>
          </p:cNvPr>
          <p:cNvSpPr/>
          <p:nvPr/>
        </p:nvSpPr>
        <p:spPr>
          <a:xfrm rot="5400000" flipV="1">
            <a:off x="2379830" y="4126277"/>
            <a:ext cx="605882" cy="720080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DB6D54F-00AF-4675-9027-64B88558B255}"/>
              </a:ext>
            </a:extLst>
          </p:cNvPr>
          <p:cNvGrpSpPr/>
          <p:nvPr/>
        </p:nvGrpSpPr>
        <p:grpSpPr>
          <a:xfrm>
            <a:off x="789175" y="4120333"/>
            <a:ext cx="1569936" cy="764705"/>
            <a:chOff x="789175" y="4120333"/>
            <a:chExt cx="1569936" cy="764705"/>
          </a:xfrm>
        </p:grpSpPr>
        <p:sp>
          <p:nvSpPr>
            <p:cNvPr id="39" name="角丸四角形 21">
              <a:extLst>
                <a:ext uri="{FF2B5EF4-FFF2-40B4-BE49-F238E27FC236}">
                  <a16:creationId xmlns:a16="http://schemas.microsoft.com/office/drawing/2014/main" id="{655FD40A-672D-4995-93F3-8A43A0DDD8DA}"/>
                </a:ext>
              </a:extLst>
            </p:cNvPr>
            <p:cNvSpPr/>
            <p:nvPr/>
          </p:nvSpPr>
          <p:spPr bwMode="auto">
            <a:xfrm>
              <a:off x="789175" y="4120333"/>
              <a:ext cx="1569936" cy="764705"/>
            </a:xfrm>
            <a:prstGeom prst="foldedCorner">
              <a:avLst>
                <a:gd name="adj" fmla="val 20194"/>
              </a:avLst>
            </a:prstGeom>
            <a:solidFill>
              <a:srgbClr val="E57709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Noto Sans" panose="020B0502040504020204" pitchFamily="34"/>
                  <a:cs typeface="Arial" panose="020B0604020202020204" pitchFamily="34" charset="0"/>
                </a:rPr>
                <a:t>WoT Thing</a:t>
              </a:r>
            </a:p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Noto Sans" panose="020B0502040504020204" pitchFamily="34"/>
                  <a:cs typeface="Arial" panose="020B0604020202020204" pitchFamily="34" charset="0"/>
                </a:rPr>
                <a:t>Description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Noto Sans" panose="020B0502040504020204" pitchFamily="34"/>
                <a:cs typeface="Arial" panose="020B0604020202020204" pitchFamily="34" charset="0"/>
              </a:endParaRPr>
            </a:p>
          </p:txBody>
        </p:sp>
        <p:grpSp>
          <p:nvGrpSpPr>
            <p:cNvPr id="40" name="Group 29">
              <a:extLst>
                <a:ext uri="{FF2B5EF4-FFF2-40B4-BE49-F238E27FC236}">
                  <a16:creationId xmlns:a16="http://schemas.microsoft.com/office/drawing/2014/main" id="{3F1D67F4-AD89-410D-8704-464CBFEB3DA3}"/>
                </a:ext>
              </a:extLst>
            </p:cNvPr>
            <p:cNvGrpSpPr/>
            <p:nvPr/>
          </p:nvGrpSpPr>
          <p:grpSpPr>
            <a:xfrm>
              <a:off x="893573" y="4295658"/>
              <a:ext cx="406874" cy="413406"/>
              <a:chOff x="1789088" y="2720451"/>
              <a:chExt cx="413417" cy="426972"/>
            </a:xfrm>
          </p:grpSpPr>
          <p:sp>
            <p:nvSpPr>
              <p:cNvPr id="49" name="Isosceles Triangle 29">
                <a:extLst>
                  <a:ext uri="{FF2B5EF4-FFF2-40B4-BE49-F238E27FC236}">
                    <a16:creationId xmlns:a16="http://schemas.microsoft.com/office/drawing/2014/main" id="{00F588F9-8B85-4DDF-BFA2-79272E4853F9}"/>
                  </a:ext>
                </a:extLst>
              </p:cNvPr>
              <p:cNvSpPr/>
              <p:nvPr/>
            </p:nvSpPr>
            <p:spPr>
              <a:xfrm rot="1800000">
                <a:off x="1896401" y="2765072"/>
                <a:ext cx="306104" cy="263882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3600" kern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50" name="Oval 30">
                <a:extLst>
                  <a:ext uri="{FF2B5EF4-FFF2-40B4-BE49-F238E27FC236}">
                    <a16:creationId xmlns:a16="http://schemas.microsoft.com/office/drawing/2014/main" id="{0D84C231-5CD6-4822-9E1A-EF1A3345C908}"/>
                  </a:ext>
                </a:extLst>
              </p:cNvPr>
              <p:cNvSpPr/>
              <p:nvPr/>
            </p:nvSpPr>
            <p:spPr>
              <a:xfrm rot="19800000">
                <a:off x="2054835" y="2720451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3600" kern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51" name="Oval 31">
                <a:extLst>
                  <a:ext uri="{FF2B5EF4-FFF2-40B4-BE49-F238E27FC236}">
                    <a16:creationId xmlns:a16="http://schemas.microsoft.com/office/drawing/2014/main" id="{761905FE-0557-4F0A-A95A-5CAB741DB7EA}"/>
                  </a:ext>
                </a:extLst>
              </p:cNvPr>
              <p:cNvSpPr/>
              <p:nvPr/>
            </p:nvSpPr>
            <p:spPr>
              <a:xfrm rot="19800000">
                <a:off x="1789088" y="2873520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3600" kern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52" name="Oval 32">
                <a:extLst>
                  <a:ext uri="{FF2B5EF4-FFF2-40B4-BE49-F238E27FC236}">
                    <a16:creationId xmlns:a16="http://schemas.microsoft.com/office/drawing/2014/main" id="{314ACB8A-66C5-4655-B08D-37FC9BB466C0}"/>
                  </a:ext>
                </a:extLst>
              </p:cNvPr>
              <p:cNvSpPr/>
              <p:nvPr/>
            </p:nvSpPr>
            <p:spPr>
              <a:xfrm rot="1800000">
                <a:off x="2054838" y="3025919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3600" kern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</p:grpSp>
      <p:sp>
        <p:nvSpPr>
          <p:cNvPr id="79" name="Textfeld 13">
            <a:extLst>
              <a:ext uri="{FF2B5EF4-FFF2-40B4-BE49-F238E27FC236}">
                <a16:creationId xmlns:a16="http://schemas.microsoft.com/office/drawing/2014/main" id="{E2874C1B-5A51-42BB-AAD7-67468963BD27}"/>
              </a:ext>
            </a:extLst>
          </p:cNvPr>
          <p:cNvSpPr txBox="1"/>
          <p:nvPr/>
        </p:nvSpPr>
        <p:spPr>
          <a:xfrm>
            <a:off x="7755359" y="2231660"/>
            <a:ext cx="3816424" cy="12241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646E"/>
                </a:solidFill>
                <a:ea typeface="Arial Unicode MS"/>
              </a:rPr>
              <a:t>Since each IoT platform uses different transport protocol and data format, developer have to implement protocol handling logic or build an application on an IoT platform-specific environment. </a:t>
            </a:r>
          </a:p>
        </p:txBody>
      </p:sp>
      <p:sp>
        <p:nvSpPr>
          <p:cNvPr id="80" name="Textfeld 13">
            <a:extLst>
              <a:ext uri="{FF2B5EF4-FFF2-40B4-BE49-F238E27FC236}">
                <a16:creationId xmlns:a16="http://schemas.microsoft.com/office/drawing/2014/main" id="{138641CF-4363-49F4-A511-130381A23623}"/>
              </a:ext>
            </a:extLst>
          </p:cNvPr>
          <p:cNvSpPr txBox="1"/>
          <p:nvPr/>
        </p:nvSpPr>
        <p:spPr>
          <a:xfrm>
            <a:off x="7755359" y="3908775"/>
            <a:ext cx="3816424" cy="13924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646E"/>
                </a:solidFill>
                <a:ea typeface="Arial Unicode MS"/>
              </a:rPr>
              <a:t>TD provides a </a:t>
            </a:r>
            <a:r>
              <a:rPr lang="en-US" sz="1600">
                <a:solidFill>
                  <a:srgbClr val="00646E"/>
                </a:solidFill>
                <a:ea typeface="Arial Unicode MS"/>
              </a:rPr>
              <a:t>formal specification of how </a:t>
            </a:r>
            <a:r>
              <a:rPr lang="en-US" sz="1600" dirty="0">
                <a:solidFill>
                  <a:srgbClr val="00646E"/>
                </a:solidFill>
                <a:ea typeface="Arial Unicode MS"/>
              </a:rPr>
              <a:t>to interact with the Thing.  Moreover, the tool can utilize semantic information in the TD, such as type of Thing and links for other related Things.</a:t>
            </a:r>
          </a:p>
        </p:txBody>
      </p:sp>
    </p:spTree>
    <p:extLst>
      <p:ext uri="{BB962C8B-B14F-4D97-AF65-F5344CB8AC3E}">
        <p14:creationId xmlns:p14="http://schemas.microsoft.com/office/powerpoint/2010/main" val="35197898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EE4P_STYLE_ID" val="0094a0fc-8a1b-4192-8ebf-9581f2ebffa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heme/theme1.xml><?xml version="1.0" encoding="utf-8"?>
<a:theme xmlns:a="http://schemas.openxmlformats.org/drawingml/2006/main" name="Siemens 2017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 | 255 255 255">
      <a:srgbClr val="FFFFFF"/>
    </a:custClr>
    <a:custClr name="Siemens Accent Yellow dark | 235 120 10">
      <a:srgbClr val="EB780A"/>
    </a:custClr>
    <a:custClr name="Siemens Accent Yellow light | 255 185 0">
      <a:srgbClr val="FFB900"/>
    </a:custClr>
    <a:custClr name="Siemens Stone dark | 60 70 75">
      <a:srgbClr val="3C464B"/>
    </a:custClr>
    <a:custClr name="Siemens Sand dark | 115 100 90">
      <a:srgbClr val="73645A"/>
    </a:custClr>
    <a:custClr name="Siemens Accent Teal dark | 0 100 110">
      <a:srgbClr val="00646E"/>
    </a:custClr>
    <a:custClr name="Siemens Accent Yellow | 125 45 30">
      <a:srgbClr val="7D2D1E"/>
    </a:custClr>
    <a:custClr name="Siemens Accent Red | 65 20 50">
      <a:srgbClr val="411432"/>
    </a:custClr>
    <a:custClr name="Siemens Accent Blue | 0 70 105">
      <a:srgbClr val="004669"/>
    </a:custClr>
    <a:custClr name="Siemens Accent Green | 70 95 25">
      <a:srgbClr val="465F19"/>
    </a:custClr>
    <a:custClr name="Black">
      <a:srgbClr val="000000"/>
    </a:custClr>
    <a:custClr name="Siemens Accent Red dark | 100 25 70">
      <a:srgbClr val="641946"/>
    </a:custClr>
    <a:custClr name="Siemens Accent Red light | 175 35 95">
      <a:srgbClr val="AF235F"/>
    </a:custClr>
    <a:custClr name="Siemens Stone | 120 135 145">
      <a:srgbClr val="788791"/>
    </a:custClr>
    <a:custClr name="Siemens Sand | 155 150 130">
      <a:srgbClr val="9B9682"/>
    </a:custClr>
    <a:custClr name="Siemens Accent Teal | 15 130 135">
      <a:srgbClr val="0F8287"/>
    </a:custClr>
    <a:custClr name="Siemens Accent Yellow | 200 90 30">
      <a:srgbClr val="C85A1E"/>
    </a:custClr>
    <a:custClr name="Siemens Accent Red dark | 100 25 70">
      <a:srgbClr val="641946"/>
    </a:custClr>
    <a:custClr name="Siemens Accent Blue dark | 0 95 135">
      <a:srgbClr val="005F87"/>
    </a:custClr>
    <a:custClr name="Siemens Accent Green dark | 100 125 45">
      <a:srgbClr val="647D2D"/>
    </a:custClr>
    <a:custClr name="Siemens Stone light | 135 155 170">
      <a:srgbClr val="879BAA"/>
    </a:custClr>
    <a:custClr name="Siemens Accent Blue dark | 0 95 135">
      <a:srgbClr val="005F87"/>
    </a:custClr>
    <a:custClr name="Siemens Accent Blue light | 80 190 215">
      <a:srgbClr val="50BED7"/>
    </a:custClr>
    <a:custClr name="Siemens Stone | 155 175 190">
      <a:srgbClr val="9BAFBE"/>
    </a:custClr>
    <a:custClr name="Siemens Sand | 185 185 165">
      <a:srgbClr val="B9B9A5"/>
    </a:custClr>
    <a:custClr name="Siemens Accent Teal | 50 160 160">
      <a:srgbClr val="32A0A0"/>
    </a:custClr>
    <a:custClr name="Siemens Accent Yellow dark | 235 120 10">
      <a:srgbClr val="EB780A"/>
    </a:custClr>
    <a:custClr name="Siemens Accent Red | 135 30 80">
      <a:srgbClr val="871E50"/>
    </a:custClr>
    <a:custClr name="Siemens Accent Blue | 35 135 170">
      <a:srgbClr val="2387AA"/>
    </a:custClr>
    <a:custClr name="Siemens Accent Green | 135 150 40">
      <a:srgbClr val="879628"/>
    </a:custClr>
    <a:custClr name="Siemens Stone light 35% | 190 205 215">
      <a:srgbClr val="BECDD7"/>
    </a:custClr>
    <a:custClr name="Siemens Accent Green dark | 100 125 45">
      <a:srgbClr val="647D2D"/>
    </a:custClr>
    <a:custClr name="Siemens Accent Green light | 170 180 20">
      <a:srgbClr val="AAB414"/>
    </a:custClr>
    <a:custClr name="Siemens Stone light 35% | 190 205 215">
      <a:srgbClr val="BECDD7"/>
    </a:custClr>
    <a:custClr name="Siemens Sand light 35% | 215 215 205">
      <a:srgbClr val="D7D7CD"/>
    </a:custClr>
    <a:custClr name="Siemens Accent Teal | 75 185 185">
      <a:srgbClr val="4BB9B9"/>
    </a:custClr>
    <a:custClr name="Siemens Accent Yellow light | 255 185 0">
      <a:srgbClr val="FFB900"/>
    </a:custClr>
    <a:custClr name="Siemens Accent Red light | 175 35 95">
      <a:srgbClr val="AF235F"/>
    </a:custClr>
    <a:custClr name="Siemens Accent Blue | 65 170 200">
      <a:srgbClr val="41AAC8"/>
    </a:custClr>
    <a:custClr name="Siemens Accent Green light | 170 180 20">
      <a:srgbClr val="AAB414"/>
    </a:custClr>
    <a:custClr name="Siemens Sand light 35% | 215 215 205">
      <a:srgbClr val="D7D7CD"/>
    </a:custClr>
    <a:custClr name="Siemens Accent Teal dark | 0 100 110">
      <a:srgbClr val="00646E"/>
    </a:custClr>
    <a:custClr name="Siemens Accent Teal light | 65 170 170">
      <a:srgbClr val="41AAAA"/>
    </a:custClr>
    <a:custClr name="Siemens Stone | 205 217 225">
      <a:srgbClr val="CDD9E1"/>
    </a:custClr>
    <a:custClr name="Siemens Sand | 225 225 215">
      <a:srgbClr val="E1E1D7"/>
    </a:custClr>
    <a:custClr name="Siemens Accent Teal | 165 225 225">
      <a:srgbClr val="A5E1E1"/>
    </a:custClr>
    <a:custClr name="Siemens Accent Yellow | 255 225 120">
      <a:srgbClr val="FFE178"/>
    </a:custClr>
    <a:custClr name="Siemens Accent Red | 215 105 140">
      <a:srgbClr val="D7698C"/>
    </a:custClr>
    <a:custClr name="Siemens Accent Blue | 125 210 230">
      <a:srgbClr val="7DD2E6"/>
    </a:custClr>
    <a:custClr name="Siemens Accent Green | 210 215 65">
      <a:srgbClr val="D2D741"/>
    </a:custClr>
  </a:custClrLst>
  <a:extLst>
    <a:ext uri="{05A4C25C-085E-4340-85A3-A5531E510DB2}">
      <thm15:themeFamily xmlns:thm15="http://schemas.microsoft.com/office/thememl/2012/main" name="Präsentation3" id="{CA1D5123-D62E-41FE-B479-55DDD94175F0}" vid="{32D78D03-C58C-49CB-9A13-98C07ECF1448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4ppTags>
  <Name>Free Content</Name>
  <PpLayout>11</PpLayout>
  <Index>9</Index>
</p4ppTags>
</file>

<file path=customXml/item2.xml><?xml version="1.0" encoding="utf-8"?>
<p4ppTags/>
</file>

<file path=customXml/itemProps1.xml><?xml version="1.0" encoding="utf-8"?>
<ds:datastoreItem xmlns:ds="http://schemas.openxmlformats.org/officeDocument/2006/customXml" ds:itemID="{D8097D0C-BE3E-4AEC-9593-65CFCCB19297}">
  <ds:schemaRefs/>
</ds:datastoreItem>
</file>

<file path=customXml/itemProps2.xml><?xml version="1.0" encoding="utf-8"?>
<ds:datastoreItem xmlns:ds="http://schemas.openxmlformats.org/officeDocument/2006/customXml" ds:itemID="{572FBA73-6DBF-45DA-8282-9342320CFAB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245</TotalTime>
  <Words>147</Words>
  <Application>Microsoft Office PowerPoint</Application>
  <PresentationFormat>ユーザー設定</PresentationFormat>
  <Paragraphs>13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Noto Sans</vt:lpstr>
      <vt:lpstr>Wingdings</vt:lpstr>
      <vt:lpstr>Siemens 2017 – 16:9</vt:lpstr>
      <vt:lpstr>W3C WoT Open Day  Rapid IoT application development using the Web of Things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chart Arial Bold, 44 pt  Subhead, Arial Regular, 22 pt Smart panel width can be freely chosen</dc:title>
  <dc:creator>Friedrich, Regina (CM TL IN)</dc:creator>
  <cp:lastModifiedBy>東村邦彦 / TOUMURA，KUNIHIKO</cp:lastModifiedBy>
  <cp:revision>22</cp:revision>
  <cp:lastPrinted>2017-05-16T13:00:22Z</cp:lastPrinted>
  <dcterms:created xsi:type="dcterms:W3CDTF">2019-05-20T09:02:38Z</dcterms:created>
  <dcterms:modified xsi:type="dcterms:W3CDTF">2019-05-24T11:39:21Z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November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2.1</vt:lpwstr>
  </property>
</Properties>
</file>