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6F2C-6AA2-44CB-88AC-236014CBFECC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8EC5E-0388-409D-BF36-CB57494174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5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r>
              <a:rPr lang="tr-TR" dirty="0" smtClean="0"/>
              <a:t> – Simple,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great</a:t>
            </a:r>
            <a:r>
              <a:rPr lang="tr-TR" baseline="0" dirty="0" smtClean="0"/>
              <a:t>!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EC5E-0388-409D-BF36-CB574941748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65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11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0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36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9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9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0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76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81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0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2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2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6C4B-3DBB-4E09-B7BF-0C87ABED2169}" type="datetimeFigureOut">
              <a:rPr lang="tr-TR" smtClean="0"/>
              <a:t>20.08.2022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8D25-8777-4F46-B819-340D1529A7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9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935940" y="2047163"/>
            <a:ext cx="2024418" cy="95783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Maijin</a:t>
            </a: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4651612" y="2390631"/>
            <a:ext cx="4164842" cy="957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 err="1" smtClean="0"/>
              <a:t>What</a:t>
            </a:r>
            <a:r>
              <a:rPr lang="tr-TR" sz="2800" dirty="0" smtClean="0"/>
              <a:t> is it?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314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Maijin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Maijin</a:t>
            </a:r>
            <a:r>
              <a:rPr lang="tr-TR" dirty="0" smtClean="0"/>
              <a:t> is a </a:t>
            </a:r>
            <a:r>
              <a:rPr lang="tr-TR" dirty="0" err="1" smtClean="0"/>
              <a:t>GoAnimate</a:t>
            </a:r>
            <a:r>
              <a:rPr lang="tr-TR" dirty="0" smtClean="0"/>
              <a:t> </a:t>
            </a:r>
            <a:r>
              <a:rPr lang="tr-TR" dirty="0" err="1" smtClean="0"/>
              <a:t>BootUp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BGR2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Pizaer</a:t>
            </a:r>
            <a:endParaRPr lang="tr-TR" dirty="0" smtClean="0"/>
          </a:p>
          <a:p>
            <a:r>
              <a:rPr lang="tr-TR" dirty="0" err="1" smtClean="0"/>
              <a:t>Maijin</a:t>
            </a:r>
            <a:r>
              <a:rPr lang="tr-TR" dirty="0" smtClean="0"/>
              <a:t>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Grounded</a:t>
            </a:r>
            <a:r>
              <a:rPr lang="tr-TR" dirty="0" smtClean="0"/>
              <a:t> v1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Go:4Schools.</a:t>
            </a:r>
          </a:p>
          <a:p>
            <a:r>
              <a:rPr lang="tr-TR" dirty="0" err="1" smtClean="0"/>
              <a:t>Maijin</a:t>
            </a:r>
            <a:r>
              <a:rPr lang="tr-TR" dirty="0" smtClean="0"/>
              <a:t> is </a:t>
            </a:r>
            <a:r>
              <a:rPr lang="tr-TR" dirty="0" err="1" smtClean="0"/>
              <a:t>Free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setup</a:t>
            </a:r>
            <a:r>
              <a:rPr lang="tr-TR" dirty="0" smtClean="0"/>
              <a:t>!(</a:t>
            </a:r>
            <a:r>
              <a:rPr lang="tr-TR" dirty="0" err="1" smtClean="0"/>
              <a:t>Maijin</a:t>
            </a:r>
            <a:r>
              <a:rPr lang="tr-TR" dirty="0" smtClean="0"/>
              <a:t> can be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directly</a:t>
            </a:r>
            <a:r>
              <a:rPr lang="tr-TR" dirty="0" smtClean="0"/>
              <a:t>.)</a:t>
            </a:r>
          </a:p>
          <a:p>
            <a:r>
              <a:rPr lang="tr-TR" dirty="0" err="1" smtClean="0"/>
              <a:t>Maijin</a:t>
            </a:r>
            <a:r>
              <a:rPr lang="tr-TR" dirty="0" smtClean="0"/>
              <a:t> is </a:t>
            </a:r>
            <a:r>
              <a:rPr lang="tr-TR" dirty="0" err="1" smtClean="0"/>
              <a:t>safe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saves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characters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!</a:t>
            </a:r>
          </a:p>
          <a:p>
            <a:r>
              <a:rPr lang="tr-TR" dirty="0" err="1" smtClean="0"/>
              <a:t>Maijin</a:t>
            </a:r>
            <a:r>
              <a:rPr lang="tr-TR" dirty="0" smtClean="0"/>
              <a:t> is not </a:t>
            </a:r>
            <a:r>
              <a:rPr lang="tr-TR" dirty="0" err="1" smtClean="0"/>
              <a:t>associated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GoAnimate</a:t>
            </a:r>
            <a:r>
              <a:rPr lang="tr-TR" dirty="0" smtClean="0"/>
              <a:t>/</a:t>
            </a:r>
            <a:r>
              <a:rPr lang="tr-TR" dirty="0" err="1" smtClean="0"/>
              <a:t>Vyond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Maijin</a:t>
            </a:r>
            <a:r>
              <a:rPr lang="tr-TR" dirty="0" smtClean="0"/>
              <a:t> is </a:t>
            </a:r>
            <a:r>
              <a:rPr lang="tr-TR" dirty="0" err="1" smtClean="0"/>
              <a:t>written</a:t>
            </a:r>
            <a:r>
              <a:rPr lang="tr-TR" dirty="0" smtClean="0"/>
              <a:t> in 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!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74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First,Extract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zip</a:t>
            </a:r>
            <a:r>
              <a:rPr lang="tr-TR" dirty="0" smtClean="0"/>
              <a:t> file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downloaded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GitHub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Second,open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folder,than</a:t>
            </a:r>
            <a:r>
              <a:rPr lang="tr-TR" dirty="0" smtClean="0"/>
              <a:t> </a:t>
            </a:r>
            <a:r>
              <a:rPr lang="tr-TR" dirty="0" err="1" smtClean="0"/>
              <a:t>goto</a:t>
            </a:r>
            <a:r>
              <a:rPr lang="tr-TR" dirty="0" smtClean="0"/>
              <a:t> main-bat </a:t>
            </a:r>
            <a:r>
              <a:rPr lang="tr-TR" dirty="0" err="1" smtClean="0"/>
              <a:t>folder</a:t>
            </a:r>
            <a:r>
              <a:rPr lang="tr-TR" dirty="0" smtClean="0"/>
              <a:t>.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bat. File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saw</a:t>
            </a:r>
            <a:r>
              <a:rPr lang="tr-TR" dirty="0" smtClean="0"/>
              <a:t>.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open</a:t>
            </a:r>
            <a:r>
              <a:rPr lang="tr-TR" dirty="0" smtClean="0"/>
              <a:t> </a:t>
            </a:r>
            <a:r>
              <a:rPr lang="tr-TR" dirty="0" err="1" smtClean="0"/>
              <a:t>Chromium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Third,If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it </a:t>
            </a:r>
            <a:r>
              <a:rPr lang="tr-TR" dirty="0" err="1" smtClean="0"/>
              <a:t>directly,Go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 smtClean="0"/>
              <a:t> 4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12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?(</a:t>
            </a:r>
            <a:r>
              <a:rPr lang="tr-TR" dirty="0" err="1" smtClean="0"/>
              <a:t>Directly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Firstly</a:t>
            </a:r>
            <a:r>
              <a:rPr lang="tr-TR" dirty="0" smtClean="0"/>
              <a:t>. Do C:\Users\USERNAMEHERE\Downloads\maijin-main\go-ezload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tr-TR" dirty="0" err="1" smtClean="0"/>
              <a:t>commands</a:t>
            </a:r>
            <a:r>
              <a:rPr lang="tr-TR" dirty="0" smtClean="0"/>
              <a:t> in </a:t>
            </a:r>
            <a:r>
              <a:rPr lang="tr-TR" dirty="0" err="1" smtClean="0"/>
              <a:t>order</a:t>
            </a:r>
            <a:endParaRPr lang="tr-TR" dirty="0" smtClean="0"/>
          </a:p>
          <a:p>
            <a:r>
              <a:rPr lang="tr-TR" dirty="0" err="1" smtClean="0"/>
              <a:t>npm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endParaRPr lang="tr-TR" dirty="0" smtClean="0"/>
          </a:p>
          <a:p>
            <a:r>
              <a:rPr lang="tr-TR" dirty="0" err="1"/>
              <a:t>n</a:t>
            </a:r>
            <a:r>
              <a:rPr lang="tr-TR" dirty="0" err="1" smtClean="0"/>
              <a:t>pm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80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look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,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80" y="1351128"/>
            <a:ext cx="10300720" cy="5413255"/>
          </a:xfrm>
        </p:spPr>
      </p:pic>
    </p:spTree>
    <p:extLst>
      <p:ext uri="{BB962C8B-B14F-4D97-AF65-F5344CB8AC3E}">
        <p14:creationId xmlns:p14="http://schemas.microsoft.com/office/powerpoint/2010/main" val="21784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</a:t>
            </a:r>
            <a:r>
              <a:rPr lang="tr-TR" dirty="0" smtClean="0"/>
              <a:t>-Do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fix</a:t>
            </a:r>
            <a:r>
              <a:rPr lang="tr-TR" dirty="0" smtClean="0"/>
              <a:t> ‘’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Scene</a:t>
            </a:r>
            <a:r>
              <a:rPr lang="tr-TR" dirty="0" smtClean="0"/>
              <a:t>’’ </a:t>
            </a:r>
            <a:r>
              <a:rPr lang="tr-TR" dirty="0" err="1" smtClean="0"/>
              <a:t>issue</a:t>
            </a:r>
            <a:endParaRPr lang="tr-TR" dirty="0" smtClean="0"/>
          </a:p>
          <a:p>
            <a:r>
              <a:rPr lang="tr-TR" dirty="0" err="1" smtClean="0"/>
              <a:t>Fix</a:t>
            </a:r>
            <a:r>
              <a:rPr lang="tr-TR" dirty="0" smtClean="0"/>
              <a:t> SWF </a:t>
            </a:r>
            <a:r>
              <a:rPr lang="tr-TR" dirty="0" err="1" smtClean="0"/>
              <a:t>issues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go_full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think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issues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go_full</a:t>
            </a:r>
            <a:r>
              <a:rPr lang="tr-TR" dirty="0" smtClean="0"/>
              <a:t> </a:t>
            </a:r>
            <a:r>
              <a:rPr lang="tr-TR" dirty="0" err="1" smtClean="0"/>
              <a:t>swf</a:t>
            </a:r>
            <a:r>
              <a:rPr lang="tr-TR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895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Thats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!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choosing</a:t>
            </a:r>
            <a:r>
              <a:rPr lang="tr-TR" dirty="0" smtClean="0"/>
              <a:t> </a:t>
            </a:r>
            <a:r>
              <a:rPr lang="tr-TR" dirty="0" err="1" smtClean="0"/>
              <a:t>Maijin,We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Vyond</a:t>
            </a:r>
            <a:r>
              <a:rPr lang="tr-TR" dirty="0" smtClean="0"/>
              <a:t>/</a:t>
            </a:r>
            <a:r>
              <a:rPr lang="tr-TR" dirty="0" err="1" smtClean="0"/>
              <a:t>GoAnimate</a:t>
            </a:r>
            <a:r>
              <a:rPr lang="tr-TR" dirty="0" smtClean="0"/>
              <a:t>.</a:t>
            </a:r>
          </a:p>
          <a:p>
            <a:r>
              <a:rPr lang="tr-TR" smtClean="0"/>
              <a:t>-BGR2 08/20/2022 19:48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8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199</Words>
  <Application>Microsoft Office PowerPoint</Application>
  <PresentationFormat>Geniş ekran</PresentationFormat>
  <Paragraphs>27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Maijin</vt:lpstr>
      <vt:lpstr>What is Maijin?</vt:lpstr>
      <vt:lpstr>How to use?</vt:lpstr>
      <vt:lpstr>How to use?(Directly)</vt:lpstr>
      <vt:lpstr>It will look like this,</vt:lpstr>
      <vt:lpstr>To-Do</vt:lpstr>
      <vt:lpstr>Thats all!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Maijin</dc:title>
  <dc:creator>Microsoft hesabı</dc:creator>
  <cp:lastModifiedBy>Microsoft hesabı</cp:lastModifiedBy>
  <cp:revision>3</cp:revision>
  <dcterms:created xsi:type="dcterms:W3CDTF">2022-08-20T16:30:02Z</dcterms:created>
  <dcterms:modified xsi:type="dcterms:W3CDTF">2022-08-20T16:48:47Z</dcterms:modified>
</cp:coreProperties>
</file>