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rial Black" panose="020B0A04020102020204" pitchFamily="34" charset="0"/>
      <p:bold r:id="rId11"/>
    </p:embeddedFont>
    <p:embeddedFont>
      <p:font typeface="Lora" pitchFamily="2" charset="0"/>
      <p:regular r:id="rId12"/>
    </p:embeddedFon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1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77697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Arial Black" panose="020B0A04020102020204" pitchFamily="34" charset="0"/>
                <a:ea typeface="Lora" pitchFamily="34" charset="-122"/>
                <a:cs typeface="Lora" pitchFamily="34" charset="-120"/>
              </a:rPr>
              <a:t>EIGRP (Enhanced Interior Gateway Routing Protocol)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4048720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Selamat datang pada presentasi kami tentang Enhanced Interior Gateway Routing Protocol (EIGRP), sebuah protokol routing yang handal dan efisien untuk jaringan perusahaan. Dalam presentasi ini, kami akan menguraikan fitur-fitur utama EIGRP, bagaimana cara kerjanya, dan kelebihannya dibandingkan protokol lain.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Arial Black" panose="020B0A04020102020204" pitchFamily="34" charset="0"/>
                <a:ea typeface="Lora" pitchFamily="34" charset="-122"/>
                <a:cs typeface="Lora" pitchFamily="34" charset="-120"/>
              </a:rPr>
              <a:t>Apa itu EIGRP?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Definisi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adalah protokol routing dinamis yang dikembangkan oleh Cisco. Ia dirancang untuk memudahkan administrasi jaringan, mengoptimalkan penggunaan bandwidth, dan menyediakan konvergensi yang cepat.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Tujuan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Tujuan utama EIGRP adalah memberikan routing yang cepat, efisien, dan mudah dikonfigurasi untuk jaringan perusahaan.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22420"/>
            <a:ext cx="638687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Fitur-fitur Utama EIGRP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546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045369" y="5554861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Konvergensi Cepat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5950148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dapat dengan cepat menyesuaikan routing table ketika terjadi perubahan pada topologi jaringan.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34858" y="54546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7613333" y="5554861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212693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Efisiensi Bandwidth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212693" y="5950148"/>
            <a:ext cx="55799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Protokol ini dirancang untuk meminimalkan penggunaan bandwidth dengan hanya mengirimkan pembaruan routing yang diperlukan.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33663"/>
            <a:ext cx="61442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Bagaimana Kerja EIGRP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1796653"/>
            <a:ext cx="30480" cy="5699284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5" name="Shape 2"/>
          <p:cNvSpPr/>
          <p:nvPr/>
        </p:nvSpPr>
        <p:spPr>
          <a:xfrm>
            <a:off x="6921877" y="2319814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6" name="Shape 3"/>
          <p:cNvSpPr/>
          <p:nvPr/>
        </p:nvSpPr>
        <p:spPr>
          <a:xfrm>
            <a:off x="6413837" y="20658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6621482" y="2166104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0359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Penemuan Tetangga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99690" y="2531507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menggunakan Hello Packets untuk menemukan dan memelihara hubungan dengan router tetangga.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921877" y="4299347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1" name="Shape 8"/>
          <p:cNvSpPr/>
          <p:nvPr/>
        </p:nvSpPr>
        <p:spPr>
          <a:xfrm>
            <a:off x="6413837" y="40453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2" name="Text 9"/>
          <p:cNvSpPr/>
          <p:nvPr/>
        </p:nvSpPr>
        <p:spPr>
          <a:xfrm>
            <a:off x="6592312" y="4145637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999690" y="40155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Pertukaran Informasi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999690" y="4511040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Router saling bertukar informasi tentang rute dan metrik melalui Update Packets.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6921877" y="627888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6" name="Shape 13"/>
          <p:cNvSpPr/>
          <p:nvPr/>
        </p:nvSpPr>
        <p:spPr>
          <a:xfrm>
            <a:off x="6413837" y="602492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7" name="Text 14"/>
          <p:cNvSpPr/>
          <p:nvPr/>
        </p:nvSpPr>
        <p:spPr>
          <a:xfrm>
            <a:off x="6588978" y="6125170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999690" y="5995035"/>
            <a:ext cx="334613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Perhitungan Rute Terbaik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999690" y="6490573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menggunakan algoritma DUAL untuk menentukan rute terbaik berdasarkan metrik.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8665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Kelebihan EIGRP Dibandingkan Protokol Lain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553658"/>
            <a:ext cx="3614618" cy="2889290"/>
          </a:xfrm>
          <a:prstGeom prst="roundRect">
            <a:avLst>
              <a:gd name="adj" fmla="val 1243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79297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Konvergensi Cepat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4288512"/>
            <a:ext cx="313598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dapat menyesuaikan routing table secara cepat saat terjadi perubahan topologi, meningkatkan keandalan jaringan.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553658"/>
            <a:ext cx="3614618" cy="2889290"/>
          </a:xfrm>
          <a:prstGeom prst="roundRect">
            <a:avLst>
              <a:gd name="adj" fmla="val 1243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792974"/>
            <a:ext cx="30019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Manajemen Bandwidth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4288512"/>
            <a:ext cx="313598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hanya mengirimkan pembaruan routing yang diperlukan, menghemat bandwidth dibandingkan protokol tradisional.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Implementasi EIGRP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Aplikasi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cocok untuk diterapkan pada jaringan perusahaan menengah hingga besar, terutama untuk topologi hub-and-spoke atau hierarkis.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Persyaratan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hanya bisa diimplementasikan pada perangkat Cisco, sehingga membutuhkan ekosistem Cisco untuk dapat berfungsi optimal.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92511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Konfigurasi EIGRP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81457" y="1988106"/>
            <a:ext cx="30480" cy="531626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5" name="Shape 2"/>
          <p:cNvSpPr/>
          <p:nvPr/>
        </p:nvSpPr>
        <p:spPr>
          <a:xfrm>
            <a:off x="1435477" y="251126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6" name="Shape 3"/>
          <p:cNvSpPr/>
          <p:nvPr/>
        </p:nvSpPr>
        <p:spPr>
          <a:xfrm>
            <a:off x="927437" y="22573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1135082" y="2357557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13290" y="22274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Aktivasi EIGRP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513290" y="2722959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Mengaktifkan EIGRP pada interface router yang sesuai.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435477" y="4107775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1" name="Shape 8"/>
          <p:cNvSpPr/>
          <p:nvPr/>
        </p:nvSpPr>
        <p:spPr>
          <a:xfrm>
            <a:off x="927437" y="385381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2" name="Text 9"/>
          <p:cNvSpPr/>
          <p:nvPr/>
        </p:nvSpPr>
        <p:spPr>
          <a:xfrm>
            <a:off x="1105912" y="395406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13290" y="38239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Konfigurasi Jaringan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513290" y="4319468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Mendefinisikan jaringan yang akan dijalankan oleh proses EIGRP.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1435477" y="608730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6" name="Shape 13"/>
          <p:cNvSpPr/>
          <p:nvPr/>
        </p:nvSpPr>
        <p:spPr>
          <a:xfrm>
            <a:off x="927437" y="58333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7" name="Text 14"/>
          <p:cNvSpPr/>
          <p:nvPr/>
        </p:nvSpPr>
        <p:spPr>
          <a:xfrm>
            <a:off x="1102578" y="5933599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513290" y="58034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Tuning Metrik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513290" y="6299002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Menyesuaikan metrik EIGRP berdasarkan persyaratan jaringan.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22420"/>
            <a:ext cx="580965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Kesimpulan dan Saran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54610"/>
            <a:ext cx="418862" cy="41886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495901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Kesimpulan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95901" y="5950148"/>
            <a:ext cx="56996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EIGRP adalah protokol routing yang andal, efisien, dan mudah diimplementasikan untuk jaringan perusahaan.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5454610"/>
            <a:ext cx="418862" cy="41886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8093035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Saran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93035" y="5950148"/>
            <a:ext cx="56996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Pertimbangkan penggunaan EIGRP jika Anda membutuhkan routing yang cepat, efisien, dan mudah dikonfigurasi.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350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Lora</vt:lpstr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Bagus Vivoobook</cp:lastModifiedBy>
  <cp:revision>5</cp:revision>
  <dcterms:created xsi:type="dcterms:W3CDTF">2024-11-22T07:42:09Z</dcterms:created>
  <dcterms:modified xsi:type="dcterms:W3CDTF">2024-11-29T06:35:59Z</dcterms:modified>
</cp:coreProperties>
</file>