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FFA1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CEA006-9FDC-AF40-A671-6CA395609115}" v="73" dt="2021-12-17T11:07:40.2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87"/>
    <p:restoredTop sz="94972"/>
  </p:normalViewPr>
  <p:slideViewPr>
    <p:cSldViewPr snapToGrid="0" snapToObjects="1">
      <p:cViewPr varScale="1">
        <p:scale>
          <a:sx n="87" d="100"/>
          <a:sy n="87" d="100"/>
        </p:scale>
        <p:origin x="11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no soares" userId="c43810eba78802c5" providerId="LiveId" clId="{1FCEA006-9FDC-AF40-A671-6CA395609115}"/>
    <pc:docChg chg="undo redo custSel addSld delSld modSld sldOrd modMainMaster">
      <pc:chgData name="brunno soares" userId="c43810eba78802c5" providerId="LiveId" clId="{1FCEA006-9FDC-AF40-A671-6CA395609115}" dt="2021-12-17T12:29:53.681" v="2643" actId="3626"/>
      <pc:docMkLst>
        <pc:docMk/>
      </pc:docMkLst>
      <pc:sldChg chg="addSp delSp modSp mod modMedia setBg delAnim setClrOvrMap delDesignElem">
        <pc:chgData name="brunno soares" userId="c43810eba78802c5" providerId="LiveId" clId="{1FCEA006-9FDC-AF40-A671-6CA395609115}" dt="2021-12-17T10:26:14.871" v="2584" actId="1076"/>
        <pc:sldMkLst>
          <pc:docMk/>
          <pc:sldMk cId="936330720" sldId="256"/>
        </pc:sldMkLst>
        <pc:spChg chg="mod">
          <ac:chgData name="brunno soares" userId="c43810eba78802c5" providerId="LiveId" clId="{1FCEA006-9FDC-AF40-A671-6CA395609115}" dt="2021-12-17T10:25:19.218" v="2558" actId="404"/>
          <ac:spMkLst>
            <pc:docMk/>
            <pc:sldMk cId="936330720" sldId="256"/>
            <ac:spMk id="2" creationId="{04CE35F3-29F8-FB4F-8897-BDA5DAE413BB}"/>
          </ac:spMkLst>
        </pc:spChg>
        <pc:spChg chg="mod">
          <ac:chgData name="brunno soares" userId="c43810eba78802c5" providerId="LiveId" clId="{1FCEA006-9FDC-AF40-A671-6CA395609115}" dt="2021-12-17T10:26:14.871" v="2584" actId="1076"/>
          <ac:spMkLst>
            <pc:docMk/>
            <pc:sldMk cId="936330720" sldId="256"/>
            <ac:spMk id="3" creationId="{5C572820-B5A7-5C47-94F8-3F196369C82D}"/>
          </ac:spMkLst>
        </pc:spChg>
        <pc:spChg chg="add del">
          <ac:chgData name="brunno soares" userId="c43810eba78802c5" providerId="LiveId" clId="{1FCEA006-9FDC-AF40-A671-6CA395609115}" dt="2021-12-17T10:08:18.106" v="2434" actId="26606"/>
          <ac:spMkLst>
            <pc:docMk/>
            <pc:sldMk cId="936330720" sldId="256"/>
            <ac:spMk id="9" creationId="{C1DD1A8A-57D5-4A81-AD04-532B043C5611}"/>
          </ac:spMkLst>
        </pc:spChg>
        <pc:spChg chg="add del">
          <ac:chgData name="brunno soares" userId="c43810eba78802c5" providerId="LiveId" clId="{1FCEA006-9FDC-AF40-A671-6CA395609115}" dt="2021-12-17T10:08:18.106" v="2434" actId="26606"/>
          <ac:spMkLst>
            <pc:docMk/>
            <pc:sldMk cId="936330720" sldId="256"/>
            <ac:spMk id="11" creationId="{007891EC-4501-44ED-A8C8-B11B6DB767AB}"/>
          </ac:spMkLst>
        </pc:spChg>
        <pc:spChg chg="add del">
          <ac:chgData name="brunno soares" userId="c43810eba78802c5" providerId="LiveId" clId="{1FCEA006-9FDC-AF40-A671-6CA395609115}" dt="2021-12-17T10:08:21.261" v="2436" actId="26606"/>
          <ac:spMkLst>
            <pc:docMk/>
            <pc:sldMk cId="936330720" sldId="256"/>
            <ac:spMk id="13" creationId="{71B2258F-86CA-4D4D-8270-BC05FCDEBFB3}"/>
          </ac:spMkLst>
        </pc:spChg>
        <pc:spChg chg="add del">
          <ac:chgData name="brunno soares" userId="c43810eba78802c5" providerId="LiveId" clId="{1FCEA006-9FDC-AF40-A671-6CA395609115}" dt="2021-12-17T10:14:34.975" v="2453"/>
          <ac:spMkLst>
            <pc:docMk/>
            <pc:sldMk cId="936330720" sldId="256"/>
            <ac:spMk id="16" creationId="{71B2258F-86CA-4D4D-8270-BC05FCDEBFB3}"/>
          </ac:spMkLst>
        </pc:spChg>
        <pc:picChg chg="add del mod">
          <ac:chgData name="brunno soares" userId="c43810eba78802c5" providerId="LiveId" clId="{1FCEA006-9FDC-AF40-A671-6CA395609115}" dt="2021-12-17T10:08:18.106" v="2434" actId="26606"/>
          <ac:picMkLst>
            <pc:docMk/>
            <pc:sldMk cId="936330720" sldId="256"/>
            <ac:picMk id="5" creationId="{0F5EA4E8-0BCD-4102-81B3-C21AC5A490ED}"/>
          </ac:picMkLst>
        </pc:picChg>
        <pc:picChg chg="add del">
          <ac:chgData name="brunno soares" userId="c43810eba78802c5" providerId="LiveId" clId="{1FCEA006-9FDC-AF40-A671-6CA395609115}" dt="2021-12-17T10:08:21.261" v="2436" actId="26606"/>
          <ac:picMkLst>
            <pc:docMk/>
            <pc:sldMk cId="936330720" sldId="256"/>
            <ac:picMk id="14" creationId="{CE3C1BDE-EAF0-477F-897A-6445AE8E11C1}"/>
          </ac:picMkLst>
        </pc:picChg>
        <pc:picChg chg="add mod">
          <ac:chgData name="brunno soares" userId="c43810eba78802c5" providerId="LiveId" clId="{1FCEA006-9FDC-AF40-A671-6CA395609115}" dt="2021-12-17T10:26:10.909" v="2583" actId="1076"/>
          <ac:picMkLst>
            <pc:docMk/>
            <pc:sldMk cId="936330720" sldId="256"/>
            <ac:picMk id="17" creationId="{86955F63-2B44-4B80-BD3A-13A63E00AC00}"/>
          </ac:picMkLst>
        </pc:picChg>
      </pc:sldChg>
      <pc:sldChg chg="addSp delSp modSp mod setBg delDesignElem chgLayout">
        <pc:chgData name="brunno soares" userId="c43810eba78802c5" providerId="LiveId" clId="{1FCEA006-9FDC-AF40-A671-6CA395609115}" dt="2021-12-17T10:26:52.935" v="2588" actId="2711"/>
        <pc:sldMkLst>
          <pc:docMk/>
          <pc:sldMk cId="736941216" sldId="257"/>
        </pc:sldMkLst>
        <pc:spChg chg="mod ord">
          <ac:chgData name="brunno soares" userId="c43810eba78802c5" providerId="LiveId" clId="{1FCEA006-9FDC-AF40-A671-6CA395609115}" dt="2021-12-17T10:21:15.270" v="2468" actId="700"/>
          <ac:spMkLst>
            <pc:docMk/>
            <pc:sldMk cId="736941216" sldId="257"/>
            <ac:spMk id="2" creationId="{ACAD7A1F-B972-324D-87B6-AB4D1438BF24}"/>
          </ac:spMkLst>
        </pc:spChg>
        <pc:spChg chg="del mod">
          <ac:chgData name="brunno soares" userId="c43810eba78802c5" providerId="LiveId" clId="{1FCEA006-9FDC-AF40-A671-6CA395609115}" dt="2021-12-17T10:09:06.559" v="2438" actId="26606"/>
          <ac:spMkLst>
            <pc:docMk/>
            <pc:sldMk cId="736941216" sldId="257"/>
            <ac:spMk id="3" creationId="{90272A11-975E-8743-BC25-7C7E62096900}"/>
          </ac:spMkLst>
        </pc:spChg>
        <pc:spChg chg="add del mod">
          <ac:chgData name="brunno soares" userId="c43810eba78802c5" providerId="LiveId" clId="{1FCEA006-9FDC-AF40-A671-6CA395609115}" dt="2021-12-17T10:10:24.160" v="2442" actId="478"/>
          <ac:spMkLst>
            <pc:docMk/>
            <pc:sldMk cId="736941216" sldId="257"/>
            <ac:spMk id="4" creationId="{8F5A2CEB-5E81-4849-A4D5-E792F6278EDC}"/>
          </ac:spMkLst>
        </pc:spChg>
        <pc:spChg chg="add del mod">
          <ac:chgData name="brunno soares" userId="c43810eba78802c5" providerId="LiveId" clId="{1FCEA006-9FDC-AF40-A671-6CA395609115}" dt="2021-12-17T10:10:29.174" v="2444" actId="478"/>
          <ac:spMkLst>
            <pc:docMk/>
            <pc:sldMk cId="736941216" sldId="257"/>
            <ac:spMk id="6" creationId="{3E28309F-19C0-3046-9F38-C2F872D07F64}"/>
          </ac:spMkLst>
        </pc:spChg>
        <pc:spChg chg="add del">
          <ac:chgData name="brunno soares" userId="c43810eba78802c5" providerId="LiveId" clId="{1FCEA006-9FDC-AF40-A671-6CA395609115}" dt="2021-12-17T10:12:15.726" v="2447" actId="26606"/>
          <ac:spMkLst>
            <pc:docMk/>
            <pc:sldMk cId="736941216" sldId="257"/>
            <ac:spMk id="9" creationId="{2E442304-DDBD-4F7B-8017-36BCC863FB40}"/>
          </ac:spMkLst>
        </pc:spChg>
        <pc:spChg chg="add del">
          <ac:chgData name="brunno soares" userId="c43810eba78802c5" providerId="LiveId" clId="{1FCEA006-9FDC-AF40-A671-6CA395609115}" dt="2021-12-17T10:12:15.726" v="2447" actId="26606"/>
          <ac:spMkLst>
            <pc:docMk/>
            <pc:sldMk cId="736941216" sldId="257"/>
            <ac:spMk id="11" creationId="{5E107275-3853-46FD-A241-DE4355A42675}"/>
          </ac:spMkLst>
        </pc:spChg>
        <pc:spChg chg="add del">
          <ac:chgData name="brunno soares" userId="c43810eba78802c5" providerId="LiveId" clId="{1FCEA006-9FDC-AF40-A671-6CA395609115}" dt="2021-12-17T10:14:34.975" v="2453"/>
          <ac:spMkLst>
            <pc:docMk/>
            <pc:sldMk cId="736941216" sldId="257"/>
            <ac:spMk id="16" creationId="{DCC231C8-C761-4B31-9B1C-C6D19248C6B3}"/>
          </ac:spMkLst>
        </pc:spChg>
        <pc:graphicFrameChg chg="add mod ord modGraphic">
          <ac:chgData name="brunno soares" userId="c43810eba78802c5" providerId="LiveId" clId="{1FCEA006-9FDC-AF40-A671-6CA395609115}" dt="2021-12-17T10:26:52.935" v="2588" actId="2711"/>
          <ac:graphicFrameMkLst>
            <pc:docMk/>
            <pc:sldMk cId="736941216" sldId="257"/>
            <ac:graphicFrameMk id="5" creationId="{6FDA4201-0D6C-4568-A0AD-44C4193C0ED9}"/>
          </ac:graphicFrameMkLst>
        </pc:graphicFrameChg>
      </pc:sldChg>
      <pc:sldChg chg="addSp delSp modSp mod setBg delDesignElem chgLayout">
        <pc:chgData name="brunno soares" userId="c43810eba78802c5" providerId="LiveId" clId="{1FCEA006-9FDC-AF40-A671-6CA395609115}" dt="2021-12-17T11:07:41.292" v="2641" actId="27636"/>
        <pc:sldMkLst>
          <pc:docMk/>
          <pc:sldMk cId="1356010521" sldId="258"/>
        </pc:sldMkLst>
        <pc:spChg chg="mod ord">
          <ac:chgData name="brunno soares" userId="c43810eba78802c5" providerId="LiveId" clId="{1FCEA006-9FDC-AF40-A671-6CA395609115}" dt="2021-12-17T10:21:18.982" v="2469" actId="700"/>
          <ac:spMkLst>
            <pc:docMk/>
            <pc:sldMk cId="1356010521" sldId="258"/>
            <ac:spMk id="2" creationId="{40C877F3-7CB6-B74B-A6D3-C1D409D56514}"/>
          </ac:spMkLst>
        </pc:spChg>
        <pc:spChg chg="mod ord">
          <ac:chgData name="brunno soares" userId="c43810eba78802c5" providerId="LiveId" clId="{1FCEA006-9FDC-AF40-A671-6CA395609115}" dt="2021-12-17T11:07:41.292" v="2641" actId="27636"/>
          <ac:spMkLst>
            <pc:docMk/>
            <pc:sldMk cId="1356010521" sldId="258"/>
            <ac:spMk id="3" creationId="{11EA7D6E-6D93-144D-A4FA-FE39D3B8E8C9}"/>
          </ac:spMkLst>
        </pc:spChg>
        <pc:spChg chg="add del">
          <ac:chgData name="brunno soares" userId="c43810eba78802c5" providerId="LiveId" clId="{1FCEA006-9FDC-AF40-A671-6CA395609115}" dt="2021-12-17T10:14:34.975" v="2453"/>
          <ac:spMkLst>
            <pc:docMk/>
            <pc:sldMk cId="1356010521" sldId="258"/>
            <ac:spMk id="8" creationId="{777A147A-9ED8-46B4-8660-1B3C2AA880B5}"/>
          </ac:spMkLst>
        </pc:spChg>
        <pc:spChg chg="add del">
          <ac:chgData name="brunno soares" userId="c43810eba78802c5" providerId="LiveId" clId="{1FCEA006-9FDC-AF40-A671-6CA395609115}" dt="2021-12-17T10:14:34.975" v="2453"/>
          <ac:spMkLst>
            <pc:docMk/>
            <pc:sldMk cId="1356010521" sldId="258"/>
            <ac:spMk id="10" creationId="{5D6C15A0-C087-4593-8414-2B4EC1CDC3DE}"/>
          </ac:spMkLst>
        </pc:spChg>
      </pc:sldChg>
      <pc:sldChg chg="modSp del mod ord">
        <pc:chgData name="brunno soares" userId="c43810eba78802c5" providerId="LiveId" clId="{1FCEA006-9FDC-AF40-A671-6CA395609115}" dt="2021-12-10T11:28:17.811" v="1339" actId="2696"/>
        <pc:sldMkLst>
          <pc:docMk/>
          <pc:sldMk cId="426357775" sldId="259"/>
        </pc:sldMkLst>
        <pc:spChg chg="mod">
          <ac:chgData name="brunno soares" userId="c43810eba78802c5" providerId="LiveId" clId="{1FCEA006-9FDC-AF40-A671-6CA395609115}" dt="2021-12-10T11:12:14.102" v="796" actId="20577"/>
          <ac:spMkLst>
            <pc:docMk/>
            <pc:sldMk cId="426357775" sldId="259"/>
            <ac:spMk id="2" creationId="{57FA4CA2-5A18-B443-9328-F622F234B386}"/>
          </ac:spMkLst>
        </pc:spChg>
        <pc:spChg chg="mod">
          <ac:chgData name="brunno soares" userId="c43810eba78802c5" providerId="LiveId" clId="{1FCEA006-9FDC-AF40-A671-6CA395609115}" dt="2021-12-10T11:12:55.404" v="975" actId="20577"/>
          <ac:spMkLst>
            <pc:docMk/>
            <pc:sldMk cId="426357775" sldId="259"/>
            <ac:spMk id="3" creationId="{D1124313-493A-7042-BF56-96A04DD5780F}"/>
          </ac:spMkLst>
        </pc:spChg>
      </pc:sldChg>
      <pc:sldChg chg="addSp delSp modSp new mod">
        <pc:chgData name="brunno soares" userId="c43810eba78802c5" providerId="LiveId" clId="{1FCEA006-9FDC-AF40-A671-6CA395609115}" dt="2021-12-17T11:07:51.216" v="2642" actId="20577"/>
        <pc:sldMkLst>
          <pc:docMk/>
          <pc:sldMk cId="2273392244" sldId="260"/>
        </pc:sldMkLst>
        <pc:spChg chg="mod">
          <ac:chgData name="brunno soares" userId="c43810eba78802c5" providerId="LiveId" clId="{1FCEA006-9FDC-AF40-A671-6CA395609115}" dt="2021-12-17T10:14:34.975" v="2453"/>
          <ac:spMkLst>
            <pc:docMk/>
            <pc:sldMk cId="2273392244" sldId="260"/>
            <ac:spMk id="2" creationId="{BB10AE09-0831-044F-8F8E-9AA7F23A6E0B}"/>
          </ac:spMkLst>
        </pc:spChg>
        <pc:spChg chg="del">
          <ac:chgData name="brunno soares" userId="c43810eba78802c5" providerId="LiveId" clId="{1FCEA006-9FDC-AF40-A671-6CA395609115}" dt="2021-12-10T11:19:11.098" v="1130" actId="931"/>
          <ac:spMkLst>
            <pc:docMk/>
            <pc:sldMk cId="2273392244" sldId="260"/>
            <ac:spMk id="3" creationId="{48CAF58D-7180-D342-8475-02CD364AFDF3}"/>
          </ac:spMkLst>
        </pc:spChg>
        <pc:spChg chg="add mod">
          <ac:chgData name="brunno soares" userId="c43810eba78802c5" providerId="LiveId" clId="{1FCEA006-9FDC-AF40-A671-6CA395609115}" dt="2021-12-17T10:24:21.163" v="2551" actId="2711"/>
          <ac:spMkLst>
            <pc:docMk/>
            <pc:sldMk cId="2273392244" sldId="260"/>
            <ac:spMk id="3" creationId="{BD956A9D-4299-7644-B913-7CA639A94B90}"/>
          </ac:spMkLst>
        </pc:spChg>
        <pc:spChg chg="add mod">
          <ac:chgData name="brunno soares" userId="c43810eba78802c5" providerId="LiveId" clId="{1FCEA006-9FDC-AF40-A671-6CA395609115}" dt="2021-12-10T11:19:38.830" v="1170" actId="14100"/>
          <ac:spMkLst>
            <pc:docMk/>
            <pc:sldMk cId="2273392244" sldId="260"/>
            <ac:spMk id="6" creationId="{07795175-5604-794D-968B-65A98C161635}"/>
          </ac:spMkLst>
        </pc:spChg>
        <pc:spChg chg="add mod">
          <ac:chgData name="brunno soares" userId="c43810eba78802c5" providerId="LiveId" clId="{1FCEA006-9FDC-AF40-A671-6CA395609115}" dt="2021-12-17T10:24:21.163" v="2551" actId="2711"/>
          <ac:spMkLst>
            <pc:docMk/>
            <pc:sldMk cId="2273392244" sldId="260"/>
            <ac:spMk id="6" creationId="{25A54485-683B-5D42-9791-E7EFB3C46DFC}"/>
          </ac:spMkLst>
        </pc:spChg>
        <pc:spChg chg="mod">
          <ac:chgData name="brunno soares" userId="c43810eba78802c5" providerId="LiveId" clId="{1FCEA006-9FDC-AF40-A671-6CA395609115}" dt="2021-12-17T11:07:51.216" v="2642" actId="20577"/>
          <ac:spMkLst>
            <pc:docMk/>
            <pc:sldMk cId="2273392244" sldId="260"/>
            <ac:spMk id="7" creationId="{7B84D3BF-2041-D343-B4D4-9E28B116A213}"/>
          </ac:spMkLst>
        </pc:spChg>
        <pc:spChg chg="add mod">
          <ac:chgData name="brunno soares" userId="c43810eba78802c5" providerId="LiveId" clId="{1FCEA006-9FDC-AF40-A671-6CA395609115}" dt="2021-12-17T10:24:21.163" v="2551" actId="2711"/>
          <ac:spMkLst>
            <pc:docMk/>
            <pc:sldMk cId="2273392244" sldId="260"/>
            <ac:spMk id="8" creationId="{024D05BF-96AE-9645-95BF-337548AF7469}"/>
          </ac:spMkLst>
        </pc:spChg>
        <pc:spChg chg="add mod">
          <ac:chgData name="brunno soares" userId="c43810eba78802c5" providerId="LiveId" clId="{1FCEA006-9FDC-AF40-A671-6CA395609115}" dt="2021-12-17T10:24:29.772" v="2553" actId="1035"/>
          <ac:spMkLst>
            <pc:docMk/>
            <pc:sldMk cId="2273392244" sldId="260"/>
            <ac:spMk id="9" creationId="{A3F7ADDF-7080-3F46-A4F0-9CCCAA560BB9}"/>
          </ac:spMkLst>
        </pc:spChg>
        <pc:spChg chg="add del mod">
          <ac:chgData name="brunno soares" userId="c43810eba78802c5" providerId="LiveId" clId="{1FCEA006-9FDC-AF40-A671-6CA395609115}" dt="2021-12-17T07:20:19.368" v="2148" actId="478"/>
          <ac:spMkLst>
            <pc:docMk/>
            <pc:sldMk cId="2273392244" sldId="260"/>
            <ac:spMk id="10" creationId="{D2FDDA10-891C-BB4A-8633-5768CD21E3C9}"/>
          </ac:spMkLst>
        </pc:spChg>
        <pc:spChg chg="add mod">
          <ac:chgData name="brunno soares" userId="c43810eba78802c5" providerId="LiveId" clId="{1FCEA006-9FDC-AF40-A671-6CA395609115}" dt="2021-12-17T10:24:27.837" v="2552" actId="14100"/>
          <ac:spMkLst>
            <pc:docMk/>
            <pc:sldMk cId="2273392244" sldId="260"/>
            <ac:spMk id="11" creationId="{187C63CA-AB95-C446-AF24-31206C439782}"/>
          </ac:spMkLst>
        </pc:spChg>
        <pc:picChg chg="add mod">
          <ac:chgData name="brunno soares" userId="c43810eba78802c5" providerId="LiveId" clId="{1FCEA006-9FDC-AF40-A671-6CA395609115}" dt="2021-12-17T10:07:16.284" v="2428" actId="1036"/>
          <ac:picMkLst>
            <pc:docMk/>
            <pc:sldMk cId="2273392244" sldId="260"/>
            <ac:picMk id="5" creationId="{94217B51-E137-C040-B7CD-770963E2793D}"/>
          </ac:picMkLst>
        </pc:picChg>
      </pc:sldChg>
      <pc:sldChg chg="modSp new mod">
        <pc:chgData name="brunno soares" userId="c43810eba78802c5" providerId="LiveId" clId="{1FCEA006-9FDC-AF40-A671-6CA395609115}" dt="2021-12-17T12:29:53.681" v="2643" actId="3626"/>
        <pc:sldMkLst>
          <pc:docMk/>
          <pc:sldMk cId="2687708721" sldId="261"/>
        </pc:sldMkLst>
        <pc:spChg chg="mod">
          <ac:chgData name="brunno soares" userId="c43810eba78802c5" providerId="LiveId" clId="{1FCEA006-9FDC-AF40-A671-6CA395609115}" dt="2021-12-17T10:14:34.975" v="2453"/>
          <ac:spMkLst>
            <pc:docMk/>
            <pc:sldMk cId="2687708721" sldId="261"/>
            <ac:spMk id="2" creationId="{40D73041-D84F-D044-A6CF-1BCFCBAE73CF}"/>
          </ac:spMkLst>
        </pc:spChg>
        <pc:spChg chg="mod">
          <ac:chgData name="brunno soares" userId="c43810eba78802c5" providerId="LiveId" clId="{1FCEA006-9FDC-AF40-A671-6CA395609115}" dt="2021-12-10T11:29:37.294" v="1489" actId="20577"/>
          <ac:spMkLst>
            <pc:docMk/>
            <pc:sldMk cId="2687708721" sldId="261"/>
            <ac:spMk id="3" creationId="{1FCC94D9-B736-1340-A88E-3B35060CD7D2}"/>
          </ac:spMkLst>
        </pc:spChg>
        <pc:picChg chg="mod">
          <ac:chgData name="brunno soares" userId="c43810eba78802c5" providerId="LiveId" clId="{1FCEA006-9FDC-AF40-A671-6CA395609115}" dt="2021-12-17T12:29:53.681" v="2643" actId="3626"/>
          <ac:picMkLst>
            <pc:docMk/>
            <pc:sldMk cId="2687708721" sldId="261"/>
            <ac:picMk id="7" creationId="{14203471-36CC-4441-8076-D83E2E048663}"/>
          </ac:picMkLst>
        </pc:picChg>
      </pc:sldChg>
      <pc:sldChg chg="modSp new mod ord">
        <pc:chgData name="brunno soares" userId="c43810eba78802c5" providerId="LiveId" clId="{1FCEA006-9FDC-AF40-A671-6CA395609115}" dt="2021-12-10T11:26:31.248" v="1311" actId="20578"/>
        <pc:sldMkLst>
          <pc:docMk/>
          <pc:sldMk cId="2045611730" sldId="262"/>
        </pc:sldMkLst>
        <pc:spChg chg="mod">
          <ac:chgData name="brunno soares" userId="c43810eba78802c5" providerId="LiveId" clId="{1FCEA006-9FDC-AF40-A671-6CA395609115}" dt="2021-12-10T11:20:03.105" v="1219" actId="20577"/>
          <ac:spMkLst>
            <pc:docMk/>
            <pc:sldMk cId="2045611730" sldId="262"/>
            <ac:spMk id="2" creationId="{9276096B-CB71-7B49-A3B1-DD691A177BE5}"/>
          </ac:spMkLst>
        </pc:spChg>
        <pc:spChg chg="mod">
          <ac:chgData name="brunno soares" userId="c43810eba78802c5" providerId="LiveId" clId="{1FCEA006-9FDC-AF40-A671-6CA395609115}" dt="2021-12-10T11:20:09.653" v="1235" actId="20577"/>
          <ac:spMkLst>
            <pc:docMk/>
            <pc:sldMk cId="2045611730" sldId="262"/>
            <ac:spMk id="3" creationId="{468E22B9-D02A-1E49-9400-B30B97D5EC80}"/>
          </ac:spMkLst>
        </pc:spChg>
      </pc:sldChg>
      <pc:sldChg chg="modSp new mod">
        <pc:chgData name="brunno soares" userId="c43810eba78802c5" providerId="LiveId" clId="{1FCEA006-9FDC-AF40-A671-6CA395609115}" dt="2021-12-10T11:28:38.398" v="1364" actId="20577"/>
        <pc:sldMkLst>
          <pc:docMk/>
          <pc:sldMk cId="2382434182" sldId="263"/>
        </pc:sldMkLst>
        <pc:spChg chg="mod">
          <ac:chgData name="brunno soares" userId="c43810eba78802c5" providerId="LiveId" clId="{1FCEA006-9FDC-AF40-A671-6CA395609115}" dt="2021-12-10T11:28:38.398" v="1364" actId="20577"/>
          <ac:spMkLst>
            <pc:docMk/>
            <pc:sldMk cId="2382434182" sldId="263"/>
            <ac:spMk id="2" creationId="{2BC24855-97E4-9240-9DA4-28E31866C35B}"/>
          </ac:spMkLst>
        </pc:spChg>
      </pc:sldChg>
      <pc:sldChg chg="addSp delSp modSp new mod setBg delDesignElem chgLayout">
        <pc:chgData name="brunno soares" userId="c43810eba78802c5" providerId="LiveId" clId="{1FCEA006-9FDC-AF40-A671-6CA395609115}" dt="2021-12-17T11:00:52.118" v="2634" actId="20577"/>
        <pc:sldMkLst>
          <pc:docMk/>
          <pc:sldMk cId="214650625" sldId="264"/>
        </pc:sldMkLst>
        <pc:spChg chg="mod ord">
          <ac:chgData name="brunno soares" userId="c43810eba78802c5" providerId="LiveId" clId="{1FCEA006-9FDC-AF40-A671-6CA395609115}" dt="2021-12-17T10:23:30.992" v="2548" actId="700"/>
          <ac:spMkLst>
            <pc:docMk/>
            <pc:sldMk cId="214650625" sldId="264"/>
            <ac:spMk id="2" creationId="{93117E99-E975-C44C-AE37-CCCC4331AECC}"/>
          </ac:spMkLst>
        </pc:spChg>
        <pc:spChg chg="add del mod">
          <ac:chgData name="brunno soares" userId="c43810eba78802c5" providerId="LiveId" clId="{1FCEA006-9FDC-AF40-A671-6CA395609115}" dt="2021-12-17T10:15:51.467" v="2456" actId="26606"/>
          <ac:spMkLst>
            <pc:docMk/>
            <pc:sldMk cId="214650625" sldId="264"/>
            <ac:spMk id="3" creationId="{C6CEA88A-A985-454E-9FBC-7F32618433FD}"/>
          </ac:spMkLst>
        </pc:spChg>
        <pc:spChg chg="add del">
          <ac:chgData name="brunno soares" userId="c43810eba78802c5" providerId="LiveId" clId="{1FCEA006-9FDC-AF40-A671-6CA395609115}" dt="2021-12-17T10:15:51.367" v="2455" actId="26606"/>
          <ac:spMkLst>
            <pc:docMk/>
            <pc:sldMk cId="214650625" sldId="264"/>
            <ac:spMk id="9" creationId="{D55CD764-972B-4CA5-A885-53E55C63E174}"/>
          </ac:spMkLst>
        </pc:spChg>
        <pc:spChg chg="add del">
          <ac:chgData name="brunno soares" userId="c43810eba78802c5" providerId="LiveId" clId="{1FCEA006-9FDC-AF40-A671-6CA395609115}" dt="2021-12-17T10:15:51.367" v="2455" actId="26606"/>
          <ac:spMkLst>
            <pc:docMk/>
            <pc:sldMk cId="214650625" sldId="264"/>
            <ac:spMk id="11" creationId="{34165AB3-7006-4430-BCE3-25476BE13322}"/>
          </ac:spMkLst>
        </pc:spChg>
        <pc:spChg chg="add del">
          <ac:chgData name="brunno soares" userId="c43810eba78802c5" providerId="LiveId" clId="{1FCEA006-9FDC-AF40-A671-6CA395609115}" dt="2021-12-17T10:15:51.367" v="2455" actId="26606"/>
          <ac:spMkLst>
            <pc:docMk/>
            <pc:sldMk cId="214650625" sldId="264"/>
            <ac:spMk id="35" creationId="{E3E51905-F374-4E1A-97CF-B741584B74D5}"/>
          </ac:spMkLst>
        </pc:spChg>
        <pc:spChg chg="add del">
          <ac:chgData name="brunno soares" userId="c43810eba78802c5" providerId="LiveId" clId="{1FCEA006-9FDC-AF40-A671-6CA395609115}" dt="2021-12-17T10:23:30.992" v="2548" actId="700"/>
          <ac:spMkLst>
            <pc:docMk/>
            <pc:sldMk cId="214650625" sldId="264"/>
            <ac:spMk id="37" creationId="{46C2E80F-49A6-4372-B103-219D417A55ED}"/>
          </ac:spMkLst>
        </pc:spChg>
        <pc:grpChg chg="add del">
          <ac:chgData name="brunno soares" userId="c43810eba78802c5" providerId="LiveId" clId="{1FCEA006-9FDC-AF40-A671-6CA395609115}" dt="2021-12-17T10:15:51.367" v="2455" actId="26606"/>
          <ac:grpSpMkLst>
            <pc:docMk/>
            <pc:sldMk cId="214650625" sldId="264"/>
            <ac:grpSpMk id="13" creationId="{11999B20-6058-4C55-882E-A1FB050B69DD}"/>
          </ac:grpSpMkLst>
        </pc:grpChg>
        <pc:graphicFrameChg chg="add del">
          <ac:chgData name="brunno soares" userId="c43810eba78802c5" providerId="LiveId" clId="{1FCEA006-9FDC-AF40-A671-6CA395609115}" dt="2021-12-17T10:15:51.367" v="2455" actId="26606"/>
          <ac:graphicFrameMkLst>
            <pc:docMk/>
            <pc:sldMk cId="214650625" sldId="264"/>
            <ac:graphicFrameMk id="5" creationId="{21DF32A4-681F-4520-84D8-F636DC633C4D}"/>
          </ac:graphicFrameMkLst>
        </pc:graphicFrameChg>
        <pc:graphicFrameChg chg="add mod ord">
          <ac:chgData name="brunno soares" userId="c43810eba78802c5" providerId="LiveId" clId="{1FCEA006-9FDC-AF40-A671-6CA395609115}" dt="2021-12-17T11:00:52.118" v="2634" actId="20577"/>
          <ac:graphicFrameMkLst>
            <pc:docMk/>
            <pc:sldMk cId="214650625" sldId="264"/>
            <ac:graphicFrameMk id="38" creationId="{CFD44527-9646-4733-937C-FDF278E69648}"/>
          </ac:graphicFrameMkLst>
        </pc:graphicFrameChg>
      </pc:sldChg>
      <pc:sldChg chg="new del">
        <pc:chgData name="brunno soares" userId="c43810eba78802c5" providerId="LiveId" clId="{1FCEA006-9FDC-AF40-A671-6CA395609115}" dt="2021-12-17T10:16:50.632" v="2461" actId="2696"/>
        <pc:sldMkLst>
          <pc:docMk/>
          <pc:sldMk cId="2576829012" sldId="265"/>
        </pc:sldMkLst>
      </pc:sldChg>
      <pc:sldChg chg="addSp delSp modSp add del mod setBg delDesignElem">
        <pc:chgData name="brunno soares" userId="c43810eba78802c5" providerId="LiveId" clId="{1FCEA006-9FDC-AF40-A671-6CA395609115}" dt="2021-12-17T10:18:51.481" v="2465" actId="2696"/>
        <pc:sldMkLst>
          <pc:docMk/>
          <pc:sldMk cId="3554084403" sldId="265"/>
        </pc:sldMkLst>
        <pc:spChg chg="add mod">
          <ac:chgData name="brunno soares" userId="c43810eba78802c5" providerId="LiveId" clId="{1FCEA006-9FDC-AF40-A671-6CA395609115}" dt="2021-12-17T10:18:44.274" v="2464" actId="478"/>
          <ac:spMkLst>
            <pc:docMk/>
            <pc:sldMk cId="3554084403" sldId="265"/>
            <ac:spMk id="4" creationId="{C6DE4ECA-5331-284B-9176-B4E6D14DCDBD}"/>
          </ac:spMkLst>
        </pc:spChg>
        <pc:spChg chg="del">
          <ac:chgData name="brunno soares" userId="c43810eba78802c5" providerId="LiveId" clId="{1FCEA006-9FDC-AF40-A671-6CA395609115}" dt="2021-12-17T10:18:22.151" v="2463"/>
          <ac:spMkLst>
            <pc:docMk/>
            <pc:sldMk cId="3554084403" sldId="265"/>
            <ac:spMk id="37" creationId="{46C2E80F-49A6-4372-B103-219D417A55ED}"/>
          </ac:spMkLst>
        </pc:spChg>
        <pc:graphicFrameChg chg="del">
          <ac:chgData name="brunno soares" userId="c43810eba78802c5" providerId="LiveId" clId="{1FCEA006-9FDC-AF40-A671-6CA395609115}" dt="2021-12-17T10:18:44.274" v="2464" actId="478"/>
          <ac:graphicFrameMkLst>
            <pc:docMk/>
            <pc:sldMk cId="3554084403" sldId="265"/>
            <ac:graphicFrameMk id="38" creationId="{CFD44527-9646-4733-937C-FDF278E69648}"/>
          </ac:graphicFrameMkLst>
        </pc:graphicFrameChg>
      </pc:sldChg>
      <pc:sldChg chg="delSp add del setBg delDesignElem">
        <pc:chgData name="brunno soares" userId="c43810eba78802c5" providerId="LiveId" clId="{1FCEA006-9FDC-AF40-A671-6CA395609115}" dt="2021-12-17T10:16:43.671" v="2459" actId="2696"/>
        <pc:sldMkLst>
          <pc:docMk/>
          <pc:sldMk cId="3682866466" sldId="265"/>
        </pc:sldMkLst>
        <pc:spChg chg="del">
          <ac:chgData name="brunno soares" userId="c43810eba78802c5" providerId="LiveId" clId="{1FCEA006-9FDC-AF40-A671-6CA395609115}" dt="2021-12-17T10:16:40.724" v="2458"/>
          <ac:spMkLst>
            <pc:docMk/>
            <pc:sldMk cId="3682866466" sldId="265"/>
            <ac:spMk id="37" creationId="{46C2E80F-49A6-4372-B103-219D417A55ED}"/>
          </ac:spMkLst>
        </pc:spChg>
      </pc:sldChg>
      <pc:sldMasterChg chg="setBg modSldLayout">
        <pc:chgData name="brunno soares" userId="c43810eba78802c5" providerId="LiveId" clId="{1FCEA006-9FDC-AF40-A671-6CA395609115}" dt="2021-12-17T10:19:19.017" v="2466"/>
        <pc:sldMasterMkLst>
          <pc:docMk/>
          <pc:sldMasterMk cId="482291140" sldId="2147483660"/>
        </pc:sldMasterMkLst>
        <pc:sldLayoutChg chg="setBg">
          <pc:chgData name="brunno soares" userId="c43810eba78802c5" providerId="LiveId" clId="{1FCEA006-9FDC-AF40-A671-6CA395609115}" dt="2021-12-17T10:19:19.017" v="2466"/>
          <pc:sldLayoutMkLst>
            <pc:docMk/>
            <pc:sldMasterMk cId="482291140" sldId="2147483660"/>
            <pc:sldLayoutMk cId="2232449037" sldId="2147483661"/>
          </pc:sldLayoutMkLst>
        </pc:sldLayoutChg>
        <pc:sldLayoutChg chg="setBg">
          <pc:chgData name="brunno soares" userId="c43810eba78802c5" providerId="LiveId" clId="{1FCEA006-9FDC-AF40-A671-6CA395609115}" dt="2021-12-17T10:19:19.017" v="2466"/>
          <pc:sldLayoutMkLst>
            <pc:docMk/>
            <pc:sldMasterMk cId="482291140" sldId="2147483660"/>
            <pc:sldLayoutMk cId="1980671625" sldId="2147483662"/>
          </pc:sldLayoutMkLst>
        </pc:sldLayoutChg>
        <pc:sldLayoutChg chg="setBg">
          <pc:chgData name="brunno soares" userId="c43810eba78802c5" providerId="LiveId" clId="{1FCEA006-9FDC-AF40-A671-6CA395609115}" dt="2021-12-17T10:19:19.017" v="2466"/>
          <pc:sldLayoutMkLst>
            <pc:docMk/>
            <pc:sldMasterMk cId="482291140" sldId="2147483660"/>
            <pc:sldLayoutMk cId="3652932729" sldId="2147483663"/>
          </pc:sldLayoutMkLst>
        </pc:sldLayoutChg>
        <pc:sldLayoutChg chg="setBg">
          <pc:chgData name="brunno soares" userId="c43810eba78802c5" providerId="LiveId" clId="{1FCEA006-9FDC-AF40-A671-6CA395609115}" dt="2021-12-17T10:19:19.017" v="2466"/>
          <pc:sldLayoutMkLst>
            <pc:docMk/>
            <pc:sldMasterMk cId="482291140" sldId="2147483660"/>
            <pc:sldLayoutMk cId="665569552" sldId="2147483664"/>
          </pc:sldLayoutMkLst>
        </pc:sldLayoutChg>
        <pc:sldLayoutChg chg="setBg">
          <pc:chgData name="brunno soares" userId="c43810eba78802c5" providerId="LiveId" clId="{1FCEA006-9FDC-AF40-A671-6CA395609115}" dt="2021-12-17T10:19:19.017" v="2466"/>
          <pc:sldLayoutMkLst>
            <pc:docMk/>
            <pc:sldMasterMk cId="482291140" sldId="2147483660"/>
            <pc:sldLayoutMk cId="3394913600" sldId="2147483665"/>
          </pc:sldLayoutMkLst>
        </pc:sldLayoutChg>
        <pc:sldLayoutChg chg="setBg">
          <pc:chgData name="brunno soares" userId="c43810eba78802c5" providerId="LiveId" clId="{1FCEA006-9FDC-AF40-A671-6CA395609115}" dt="2021-12-17T10:19:19.017" v="2466"/>
          <pc:sldLayoutMkLst>
            <pc:docMk/>
            <pc:sldMasterMk cId="482291140" sldId="2147483660"/>
            <pc:sldLayoutMk cId="3822681122" sldId="2147483666"/>
          </pc:sldLayoutMkLst>
        </pc:sldLayoutChg>
        <pc:sldLayoutChg chg="setBg">
          <pc:chgData name="brunno soares" userId="c43810eba78802c5" providerId="LiveId" clId="{1FCEA006-9FDC-AF40-A671-6CA395609115}" dt="2021-12-17T10:19:19.017" v="2466"/>
          <pc:sldLayoutMkLst>
            <pc:docMk/>
            <pc:sldMasterMk cId="482291140" sldId="2147483660"/>
            <pc:sldLayoutMk cId="2810245608" sldId="2147483667"/>
          </pc:sldLayoutMkLst>
        </pc:sldLayoutChg>
        <pc:sldLayoutChg chg="setBg">
          <pc:chgData name="brunno soares" userId="c43810eba78802c5" providerId="LiveId" clId="{1FCEA006-9FDC-AF40-A671-6CA395609115}" dt="2021-12-17T10:19:19.017" v="2466"/>
          <pc:sldLayoutMkLst>
            <pc:docMk/>
            <pc:sldMasterMk cId="482291140" sldId="2147483660"/>
            <pc:sldLayoutMk cId="4145548554" sldId="2147483668"/>
          </pc:sldLayoutMkLst>
        </pc:sldLayoutChg>
        <pc:sldLayoutChg chg="setBg">
          <pc:chgData name="brunno soares" userId="c43810eba78802c5" providerId="LiveId" clId="{1FCEA006-9FDC-AF40-A671-6CA395609115}" dt="2021-12-17T10:19:19.017" v="2466"/>
          <pc:sldLayoutMkLst>
            <pc:docMk/>
            <pc:sldMasterMk cId="482291140" sldId="2147483660"/>
            <pc:sldLayoutMk cId="3741579102" sldId="2147483669"/>
          </pc:sldLayoutMkLst>
        </pc:sldLayoutChg>
        <pc:sldLayoutChg chg="setBg">
          <pc:chgData name="brunno soares" userId="c43810eba78802c5" providerId="LiveId" clId="{1FCEA006-9FDC-AF40-A671-6CA395609115}" dt="2021-12-17T10:19:19.017" v="2466"/>
          <pc:sldLayoutMkLst>
            <pc:docMk/>
            <pc:sldMasterMk cId="482291140" sldId="2147483660"/>
            <pc:sldLayoutMk cId="3903920139" sldId="2147483670"/>
          </pc:sldLayoutMkLst>
        </pc:sldLayoutChg>
        <pc:sldLayoutChg chg="setBg">
          <pc:chgData name="brunno soares" userId="c43810eba78802c5" providerId="LiveId" clId="{1FCEA006-9FDC-AF40-A671-6CA395609115}" dt="2021-12-17T10:19:19.017" v="2466"/>
          <pc:sldLayoutMkLst>
            <pc:docMk/>
            <pc:sldMasterMk cId="482291140" sldId="2147483660"/>
            <pc:sldLayoutMk cId="2094828835" sldId="2147483671"/>
          </pc:sldLayoutMkLst>
        </pc:sldLayoutChg>
      </pc:sldMaster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BF103B-30C7-4FA9-8340-4BA698EBCA23}" type="doc">
      <dgm:prSet loTypeId="urn:microsoft.com/office/officeart/2008/layout/LinedList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85C8BD56-7166-492F-A424-85E7A1CF41F4}">
      <dgm:prSet/>
      <dgm:spPr/>
      <dgm:t>
        <a:bodyPr/>
        <a:lstStyle/>
        <a:p>
          <a:r>
            <a:rPr lang="en-US" dirty="0">
              <a:latin typeface="Trebuchet MS" panose="020B0703020202090204" pitchFamily="34" charset="0"/>
            </a:rPr>
            <a:t>Motivation</a:t>
          </a:r>
        </a:p>
      </dgm:t>
    </dgm:pt>
    <dgm:pt modelId="{EA94BE88-4D76-4706-BB8B-F409BA98D2FE}" type="parTrans" cxnId="{A41CC60D-0514-4B9D-8351-C2D0D84BC59E}">
      <dgm:prSet/>
      <dgm:spPr/>
      <dgm:t>
        <a:bodyPr/>
        <a:lstStyle/>
        <a:p>
          <a:endParaRPr lang="en-US"/>
        </a:p>
      </dgm:t>
    </dgm:pt>
    <dgm:pt modelId="{2F2F7B79-A9BF-4638-A205-EF0F76B59B4A}" type="sibTrans" cxnId="{A41CC60D-0514-4B9D-8351-C2D0D84BC59E}">
      <dgm:prSet/>
      <dgm:spPr/>
      <dgm:t>
        <a:bodyPr/>
        <a:lstStyle/>
        <a:p>
          <a:endParaRPr lang="en-US"/>
        </a:p>
      </dgm:t>
    </dgm:pt>
    <dgm:pt modelId="{C7E21C6A-92F1-4647-BACD-07AE54893AD0}">
      <dgm:prSet/>
      <dgm:spPr/>
      <dgm:t>
        <a:bodyPr/>
        <a:lstStyle/>
        <a:p>
          <a:r>
            <a:rPr lang="en-US" dirty="0">
              <a:latin typeface="Trebuchet MS" panose="020B0703020202090204" pitchFamily="34" charset="0"/>
            </a:rPr>
            <a:t>Approach</a:t>
          </a:r>
        </a:p>
      </dgm:t>
    </dgm:pt>
    <dgm:pt modelId="{4F9C1DAC-5CF7-4238-AF10-50DB41FB6393}" type="parTrans" cxnId="{147F7C11-4C77-46D0-B5DC-32CBA2D1D4E9}">
      <dgm:prSet/>
      <dgm:spPr/>
      <dgm:t>
        <a:bodyPr/>
        <a:lstStyle/>
        <a:p>
          <a:endParaRPr lang="en-US"/>
        </a:p>
      </dgm:t>
    </dgm:pt>
    <dgm:pt modelId="{87E217BE-831E-4B52-8738-5728E22233EF}" type="sibTrans" cxnId="{147F7C11-4C77-46D0-B5DC-32CBA2D1D4E9}">
      <dgm:prSet/>
      <dgm:spPr/>
      <dgm:t>
        <a:bodyPr/>
        <a:lstStyle/>
        <a:p>
          <a:endParaRPr lang="en-US"/>
        </a:p>
      </dgm:t>
    </dgm:pt>
    <dgm:pt modelId="{BB6D307A-E521-481B-A38B-9D25B6ED672B}">
      <dgm:prSet/>
      <dgm:spPr/>
      <dgm:t>
        <a:bodyPr/>
        <a:lstStyle/>
        <a:p>
          <a:r>
            <a:rPr lang="en-US" dirty="0">
              <a:latin typeface="Trebuchet MS" panose="020B0703020202090204" pitchFamily="34" charset="0"/>
            </a:rPr>
            <a:t>Results</a:t>
          </a:r>
        </a:p>
      </dgm:t>
    </dgm:pt>
    <dgm:pt modelId="{BFA6E185-C099-4706-84F7-D5C73A244747}" type="parTrans" cxnId="{24D870E2-2094-4E0D-B47D-ED7877BAF49F}">
      <dgm:prSet/>
      <dgm:spPr/>
      <dgm:t>
        <a:bodyPr/>
        <a:lstStyle/>
        <a:p>
          <a:endParaRPr lang="en-US"/>
        </a:p>
      </dgm:t>
    </dgm:pt>
    <dgm:pt modelId="{25D2095B-F644-40A5-AA47-D8633E320BD5}" type="sibTrans" cxnId="{24D870E2-2094-4E0D-B47D-ED7877BAF49F}">
      <dgm:prSet/>
      <dgm:spPr/>
      <dgm:t>
        <a:bodyPr/>
        <a:lstStyle/>
        <a:p>
          <a:endParaRPr lang="en-US"/>
        </a:p>
      </dgm:t>
    </dgm:pt>
    <dgm:pt modelId="{D29BD17A-466C-458F-A986-E162C236B746}">
      <dgm:prSet/>
      <dgm:spPr/>
      <dgm:t>
        <a:bodyPr/>
        <a:lstStyle/>
        <a:p>
          <a:r>
            <a:rPr lang="en-US" dirty="0">
              <a:latin typeface="Trebuchet MS" panose="020B0703020202090204" pitchFamily="34" charset="0"/>
            </a:rPr>
            <a:t>Potential Next Steps</a:t>
          </a:r>
        </a:p>
      </dgm:t>
    </dgm:pt>
    <dgm:pt modelId="{F4D6EE6E-4577-4928-BC70-251DBF6A7161}" type="parTrans" cxnId="{1F0BFE0D-E52E-40DB-AE6C-96E1A0D876A1}">
      <dgm:prSet/>
      <dgm:spPr/>
      <dgm:t>
        <a:bodyPr/>
        <a:lstStyle/>
        <a:p>
          <a:endParaRPr lang="en-US"/>
        </a:p>
      </dgm:t>
    </dgm:pt>
    <dgm:pt modelId="{2096F835-3392-4118-9E91-5F22BDB9C848}" type="sibTrans" cxnId="{1F0BFE0D-E52E-40DB-AE6C-96E1A0D876A1}">
      <dgm:prSet/>
      <dgm:spPr/>
      <dgm:t>
        <a:bodyPr/>
        <a:lstStyle/>
        <a:p>
          <a:endParaRPr lang="en-US"/>
        </a:p>
      </dgm:t>
    </dgm:pt>
    <dgm:pt modelId="{0F670EA6-FD7D-F64C-8658-ECD99F090372}" type="pres">
      <dgm:prSet presAssocID="{39BF103B-30C7-4FA9-8340-4BA698EBCA23}" presName="vert0" presStyleCnt="0">
        <dgm:presLayoutVars>
          <dgm:dir/>
          <dgm:animOne val="branch"/>
          <dgm:animLvl val="lvl"/>
        </dgm:presLayoutVars>
      </dgm:prSet>
      <dgm:spPr/>
    </dgm:pt>
    <dgm:pt modelId="{02176B89-4F35-D44F-99F9-A3207C141A44}" type="pres">
      <dgm:prSet presAssocID="{85C8BD56-7166-492F-A424-85E7A1CF41F4}" presName="thickLine" presStyleLbl="alignNode1" presStyleIdx="0" presStyleCnt="4"/>
      <dgm:spPr>
        <a:ln>
          <a:solidFill>
            <a:schemeClr val="bg1">
              <a:lumMod val="75000"/>
            </a:schemeClr>
          </a:solidFill>
        </a:ln>
      </dgm:spPr>
    </dgm:pt>
    <dgm:pt modelId="{EFFDD31D-2CA3-5149-BB33-0D9A328EEBB8}" type="pres">
      <dgm:prSet presAssocID="{85C8BD56-7166-492F-A424-85E7A1CF41F4}" presName="horz1" presStyleCnt="0"/>
      <dgm:spPr/>
    </dgm:pt>
    <dgm:pt modelId="{9A6C14EA-77D5-6741-B894-9C9062DA3FD6}" type="pres">
      <dgm:prSet presAssocID="{85C8BD56-7166-492F-A424-85E7A1CF41F4}" presName="tx1" presStyleLbl="revTx" presStyleIdx="0" presStyleCnt="4"/>
      <dgm:spPr/>
    </dgm:pt>
    <dgm:pt modelId="{9D9EAF40-6284-D144-AEBF-A897A3864792}" type="pres">
      <dgm:prSet presAssocID="{85C8BD56-7166-492F-A424-85E7A1CF41F4}" presName="vert1" presStyleCnt="0"/>
      <dgm:spPr/>
    </dgm:pt>
    <dgm:pt modelId="{1E9C26A2-A115-044B-8DB2-359B42F1AB55}" type="pres">
      <dgm:prSet presAssocID="{C7E21C6A-92F1-4647-BACD-07AE54893AD0}" presName="thickLine" presStyleLbl="alignNode1" presStyleIdx="1" presStyleCnt="4"/>
      <dgm:spPr>
        <a:ln>
          <a:solidFill>
            <a:schemeClr val="bg1">
              <a:lumMod val="75000"/>
            </a:schemeClr>
          </a:solidFill>
        </a:ln>
      </dgm:spPr>
    </dgm:pt>
    <dgm:pt modelId="{45EBEBCA-3CDF-E740-9270-E2F6AEBF4CC8}" type="pres">
      <dgm:prSet presAssocID="{C7E21C6A-92F1-4647-BACD-07AE54893AD0}" presName="horz1" presStyleCnt="0"/>
      <dgm:spPr/>
    </dgm:pt>
    <dgm:pt modelId="{395A932E-D467-AE45-9D77-3988AF011343}" type="pres">
      <dgm:prSet presAssocID="{C7E21C6A-92F1-4647-BACD-07AE54893AD0}" presName="tx1" presStyleLbl="revTx" presStyleIdx="1" presStyleCnt="4"/>
      <dgm:spPr/>
    </dgm:pt>
    <dgm:pt modelId="{18DA4E3C-0DE4-7B43-8021-53785EAFF5ED}" type="pres">
      <dgm:prSet presAssocID="{C7E21C6A-92F1-4647-BACD-07AE54893AD0}" presName="vert1" presStyleCnt="0"/>
      <dgm:spPr/>
    </dgm:pt>
    <dgm:pt modelId="{8CF825A0-644D-E449-B2E4-17BCEB6197C7}" type="pres">
      <dgm:prSet presAssocID="{BB6D307A-E521-481B-A38B-9D25B6ED672B}" presName="thickLine" presStyleLbl="alignNode1" presStyleIdx="2" presStyleCnt="4"/>
      <dgm:spPr>
        <a:ln>
          <a:solidFill>
            <a:schemeClr val="bg1">
              <a:lumMod val="75000"/>
            </a:schemeClr>
          </a:solidFill>
        </a:ln>
      </dgm:spPr>
    </dgm:pt>
    <dgm:pt modelId="{6F0DC5D1-5A7D-7240-9237-3D071E6FC640}" type="pres">
      <dgm:prSet presAssocID="{BB6D307A-E521-481B-A38B-9D25B6ED672B}" presName="horz1" presStyleCnt="0"/>
      <dgm:spPr/>
    </dgm:pt>
    <dgm:pt modelId="{8ED46699-A2BD-D447-9C2F-E101A8A7C1F2}" type="pres">
      <dgm:prSet presAssocID="{BB6D307A-E521-481B-A38B-9D25B6ED672B}" presName="tx1" presStyleLbl="revTx" presStyleIdx="2" presStyleCnt="4"/>
      <dgm:spPr/>
    </dgm:pt>
    <dgm:pt modelId="{8717B10E-E904-574F-BB6B-81EA5083EDBB}" type="pres">
      <dgm:prSet presAssocID="{BB6D307A-E521-481B-A38B-9D25B6ED672B}" presName="vert1" presStyleCnt="0"/>
      <dgm:spPr/>
    </dgm:pt>
    <dgm:pt modelId="{A5BB3EC8-9323-B648-B8A6-4F5E6BACFF99}" type="pres">
      <dgm:prSet presAssocID="{D29BD17A-466C-458F-A986-E162C236B746}" presName="thickLine" presStyleLbl="alignNode1" presStyleIdx="3" presStyleCnt="4"/>
      <dgm:spPr>
        <a:ln>
          <a:solidFill>
            <a:schemeClr val="bg1">
              <a:lumMod val="75000"/>
            </a:schemeClr>
          </a:solidFill>
        </a:ln>
      </dgm:spPr>
    </dgm:pt>
    <dgm:pt modelId="{22B9B4E0-3717-704C-A29B-7A81D0DEF4FF}" type="pres">
      <dgm:prSet presAssocID="{D29BD17A-466C-458F-A986-E162C236B746}" presName="horz1" presStyleCnt="0"/>
      <dgm:spPr/>
    </dgm:pt>
    <dgm:pt modelId="{0FD499DA-6078-F942-BB42-851052675C2A}" type="pres">
      <dgm:prSet presAssocID="{D29BD17A-466C-458F-A986-E162C236B746}" presName="tx1" presStyleLbl="revTx" presStyleIdx="3" presStyleCnt="4"/>
      <dgm:spPr/>
    </dgm:pt>
    <dgm:pt modelId="{3E05E4AE-540E-BF4E-B03B-6BB333DF56EC}" type="pres">
      <dgm:prSet presAssocID="{D29BD17A-466C-458F-A986-E162C236B746}" presName="vert1" presStyleCnt="0"/>
      <dgm:spPr/>
    </dgm:pt>
  </dgm:ptLst>
  <dgm:cxnLst>
    <dgm:cxn modelId="{CA60A305-A810-DB4B-99DE-D3B99139D950}" type="presOf" srcId="{C7E21C6A-92F1-4647-BACD-07AE54893AD0}" destId="{395A932E-D467-AE45-9D77-3988AF011343}" srcOrd="0" destOrd="0" presId="urn:microsoft.com/office/officeart/2008/layout/LinedList"/>
    <dgm:cxn modelId="{A41CC60D-0514-4B9D-8351-C2D0D84BC59E}" srcId="{39BF103B-30C7-4FA9-8340-4BA698EBCA23}" destId="{85C8BD56-7166-492F-A424-85E7A1CF41F4}" srcOrd="0" destOrd="0" parTransId="{EA94BE88-4D76-4706-BB8B-F409BA98D2FE}" sibTransId="{2F2F7B79-A9BF-4638-A205-EF0F76B59B4A}"/>
    <dgm:cxn modelId="{1F0BFE0D-E52E-40DB-AE6C-96E1A0D876A1}" srcId="{39BF103B-30C7-4FA9-8340-4BA698EBCA23}" destId="{D29BD17A-466C-458F-A986-E162C236B746}" srcOrd="3" destOrd="0" parTransId="{F4D6EE6E-4577-4928-BC70-251DBF6A7161}" sibTransId="{2096F835-3392-4118-9E91-5F22BDB9C848}"/>
    <dgm:cxn modelId="{147F7C11-4C77-46D0-B5DC-32CBA2D1D4E9}" srcId="{39BF103B-30C7-4FA9-8340-4BA698EBCA23}" destId="{C7E21C6A-92F1-4647-BACD-07AE54893AD0}" srcOrd="1" destOrd="0" parTransId="{4F9C1DAC-5CF7-4238-AF10-50DB41FB6393}" sibTransId="{87E217BE-831E-4B52-8738-5728E22233EF}"/>
    <dgm:cxn modelId="{6A70172E-E34B-634E-A6A4-9DA74E554DC2}" type="presOf" srcId="{BB6D307A-E521-481B-A38B-9D25B6ED672B}" destId="{8ED46699-A2BD-D447-9C2F-E101A8A7C1F2}" srcOrd="0" destOrd="0" presId="urn:microsoft.com/office/officeart/2008/layout/LinedList"/>
    <dgm:cxn modelId="{D1D5E66F-53EC-334D-95C4-C363CD5C67CD}" type="presOf" srcId="{85C8BD56-7166-492F-A424-85E7A1CF41F4}" destId="{9A6C14EA-77D5-6741-B894-9C9062DA3FD6}" srcOrd="0" destOrd="0" presId="urn:microsoft.com/office/officeart/2008/layout/LinedList"/>
    <dgm:cxn modelId="{86701C94-645F-7143-9D7A-CAB926C09C91}" type="presOf" srcId="{39BF103B-30C7-4FA9-8340-4BA698EBCA23}" destId="{0F670EA6-FD7D-F64C-8658-ECD99F090372}" srcOrd="0" destOrd="0" presId="urn:microsoft.com/office/officeart/2008/layout/LinedList"/>
    <dgm:cxn modelId="{95078FB5-B62C-8843-9A7A-A188412C66F5}" type="presOf" srcId="{D29BD17A-466C-458F-A986-E162C236B746}" destId="{0FD499DA-6078-F942-BB42-851052675C2A}" srcOrd="0" destOrd="0" presId="urn:microsoft.com/office/officeart/2008/layout/LinedList"/>
    <dgm:cxn modelId="{24D870E2-2094-4E0D-B47D-ED7877BAF49F}" srcId="{39BF103B-30C7-4FA9-8340-4BA698EBCA23}" destId="{BB6D307A-E521-481B-A38B-9D25B6ED672B}" srcOrd="2" destOrd="0" parTransId="{BFA6E185-C099-4706-84F7-D5C73A244747}" sibTransId="{25D2095B-F644-40A5-AA47-D8633E320BD5}"/>
    <dgm:cxn modelId="{FF2F99A5-7E6E-CF47-A95B-574C6C654B5A}" type="presParOf" srcId="{0F670EA6-FD7D-F64C-8658-ECD99F090372}" destId="{02176B89-4F35-D44F-99F9-A3207C141A44}" srcOrd="0" destOrd="0" presId="urn:microsoft.com/office/officeart/2008/layout/LinedList"/>
    <dgm:cxn modelId="{7AB5D392-F7A7-6042-95A9-58C0542EDA7F}" type="presParOf" srcId="{0F670EA6-FD7D-F64C-8658-ECD99F090372}" destId="{EFFDD31D-2CA3-5149-BB33-0D9A328EEBB8}" srcOrd="1" destOrd="0" presId="urn:microsoft.com/office/officeart/2008/layout/LinedList"/>
    <dgm:cxn modelId="{3D5575B7-B090-EB45-AE9A-D5A29B80891C}" type="presParOf" srcId="{EFFDD31D-2CA3-5149-BB33-0D9A328EEBB8}" destId="{9A6C14EA-77D5-6741-B894-9C9062DA3FD6}" srcOrd="0" destOrd="0" presId="urn:microsoft.com/office/officeart/2008/layout/LinedList"/>
    <dgm:cxn modelId="{994427AF-7FC3-0741-93E5-D548BEF5F850}" type="presParOf" srcId="{EFFDD31D-2CA3-5149-BB33-0D9A328EEBB8}" destId="{9D9EAF40-6284-D144-AEBF-A897A3864792}" srcOrd="1" destOrd="0" presId="urn:microsoft.com/office/officeart/2008/layout/LinedList"/>
    <dgm:cxn modelId="{1DC212EA-E52C-6540-9513-9D9704E9C2C5}" type="presParOf" srcId="{0F670EA6-FD7D-F64C-8658-ECD99F090372}" destId="{1E9C26A2-A115-044B-8DB2-359B42F1AB55}" srcOrd="2" destOrd="0" presId="urn:microsoft.com/office/officeart/2008/layout/LinedList"/>
    <dgm:cxn modelId="{EC6E9F94-A56B-3845-9402-EFE37842F409}" type="presParOf" srcId="{0F670EA6-FD7D-F64C-8658-ECD99F090372}" destId="{45EBEBCA-3CDF-E740-9270-E2F6AEBF4CC8}" srcOrd="3" destOrd="0" presId="urn:microsoft.com/office/officeart/2008/layout/LinedList"/>
    <dgm:cxn modelId="{BAC36BC7-1D97-1B4F-A700-EEC49E375E08}" type="presParOf" srcId="{45EBEBCA-3CDF-E740-9270-E2F6AEBF4CC8}" destId="{395A932E-D467-AE45-9D77-3988AF011343}" srcOrd="0" destOrd="0" presId="urn:microsoft.com/office/officeart/2008/layout/LinedList"/>
    <dgm:cxn modelId="{5ECDF394-90C8-9347-811F-AAC030EA6DD3}" type="presParOf" srcId="{45EBEBCA-3CDF-E740-9270-E2F6AEBF4CC8}" destId="{18DA4E3C-0DE4-7B43-8021-53785EAFF5ED}" srcOrd="1" destOrd="0" presId="urn:microsoft.com/office/officeart/2008/layout/LinedList"/>
    <dgm:cxn modelId="{9CF67E89-4B12-4E40-8A22-AF7E297BB256}" type="presParOf" srcId="{0F670EA6-FD7D-F64C-8658-ECD99F090372}" destId="{8CF825A0-644D-E449-B2E4-17BCEB6197C7}" srcOrd="4" destOrd="0" presId="urn:microsoft.com/office/officeart/2008/layout/LinedList"/>
    <dgm:cxn modelId="{EB33FE11-FA1E-F747-B0C9-DA455F87FD00}" type="presParOf" srcId="{0F670EA6-FD7D-F64C-8658-ECD99F090372}" destId="{6F0DC5D1-5A7D-7240-9237-3D071E6FC640}" srcOrd="5" destOrd="0" presId="urn:microsoft.com/office/officeart/2008/layout/LinedList"/>
    <dgm:cxn modelId="{A860CBEA-EE11-CE45-A3FD-66AF9043A0EF}" type="presParOf" srcId="{6F0DC5D1-5A7D-7240-9237-3D071E6FC640}" destId="{8ED46699-A2BD-D447-9C2F-E101A8A7C1F2}" srcOrd="0" destOrd="0" presId="urn:microsoft.com/office/officeart/2008/layout/LinedList"/>
    <dgm:cxn modelId="{EA1F1D83-0F13-6E48-BA02-8A893C20097C}" type="presParOf" srcId="{6F0DC5D1-5A7D-7240-9237-3D071E6FC640}" destId="{8717B10E-E904-574F-BB6B-81EA5083EDBB}" srcOrd="1" destOrd="0" presId="urn:microsoft.com/office/officeart/2008/layout/LinedList"/>
    <dgm:cxn modelId="{53E5690C-6E62-AA47-BBA7-D29FFDDAE2FF}" type="presParOf" srcId="{0F670EA6-FD7D-F64C-8658-ECD99F090372}" destId="{A5BB3EC8-9323-B648-B8A6-4F5E6BACFF99}" srcOrd="6" destOrd="0" presId="urn:microsoft.com/office/officeart/2008/layout/LinedList"/>
    <dgm:cxn modelId="{03C72B3E-CBF8-7544-990D-2E271EE2681D}" type="presParOf" srcId="{0F670EA6-FD7D-F64C-8658-ECD99F090372}" destId="{22B9B4E0-3717-704C-A29B-7A81D0DEF4FF}" srcOrd="7" destOrd="0" presId="urn:microsoft.com/office/officeart/2008/layout/LinedList"/>
    <dgm:cxn modelId="{F3842F11-5694-5D4F-AA62-C461B44E2B36}" type="presParOf" srcId="{22B9B4E0-3717-704C-A29B-7A81D0DEF4FF}" destId="{0FD499DA-6078-F942-BB42-851052675C2A}" srcOrd="0" destOrd="0" presId="urn:microsoft.com/office/officeart/2008/layout/LinedList"/>
    <dgm:cxn modelId="{B1F85305-A0E6-0B48-B1FF-452255283CED}" type="presParOf" srcId="{22B9B4E0-3717-704C-A29B-7A81D0DEF4FF}" destId="{3E05E4AE-540E-BF4E-B03B-6BB333DF56E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72DE5E-E023-479D-ADFE-E70619801F3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840C85C-F78C-47DC-A18F-521D58624D64}">
      <dgm:prSet/>
      <dgm:spPr/>
      <dgm:t>
        <a:bodyPr/>
        <a:lstStyle/>
        <a:p>
          <a:r>
            <a:rPr lang="en-US" dirty="0">
              <a:latin typeface="Trebuchet MS" panose="020B0703020202090204" pitchFamily="34" charset="0"/>
            </a:rPr>
            <a:t>Longer</a:t>
          </a:r>
          <a:r>
            <a:rPr lang="en-US" dirty="0"/>
            <a:t> Time Horizon</a:t>
          </a:r>
        </a:p>
      </dgm:t>
    </dgm:pt>
    <dgm:pt modelId="{0A6429B1-87C5-4799-81A7-439E64033D9A}" type="parTrans" cxnId="{EA119FA3-8FB6-4FAB-9AA2-A2EAF2D6DAD5}">
      <dgm:prSet/>
      <dgm:spPr/>
      <dgm:t>
        <a:bodyPr/>
        <a:lstStyle/>
        <a:p>
          <a:endParaRPr lang="en-US"/>
        </a:p>
      </dgm:t>
    </dgm:pt>
    <dgm:pt modelId="{8FD6E2A4-8D78-4A17-A1D9-7F6DF327595A}" type="sibTrans" cxnId="{EA119FA3-8FB6-4FAB-9AA2-A2EAF2D6DAD5}">
      <dgm:prSet/>
      <dgm:spPr/>
      <dgm:t>
        <a:bodyPr/>
        <a:lstStyle/>
        <a:p>
          <a:endParaRPr lang="en-US"/>
        </a:p>
      </dgm:t>
    </dgm:pt>
    <dgm:pt modelId="{F9EE8194-3B96-429F-A7C5-4630CD922BBB}">
      <dgm:prSet/>
      <dgm:spPr/>
      <dgm:t>
        <a:bodyPr/>
        <a:lstStyle/>
        <a:p>
          <a:r>
            <a:rPr lang="en-US" dirty="0">
              <a:latin typeface="Trebuchet MS" panose="020B0703020202090204" pitchFamily="34" charset="0"/>
            </a:rPr>
            <a:t>Deploy</a:t>
          </a:r>
          <a:r>
            <a:rPr lang="en-US" dirty="0"/>
            <a:t> on the cloud</a:t>
          </a:r>
        </a:p>
      </dgm:t>
    </dgm:pt>
    <dgm:pt modelId="{D565972F-87B0-4458-97B3-87CAC6231238}" type="parTrans" cxnId="{143B2E23-A067-4FE0-9D80-6AB2C1855A18}">
      <dgm:prSet/>
      <dgm:spPr/>
      <dgm:t>
        <a:bodyPr/>
        <a:lstStyle/>
        <a:p>
          <a:endParaRPr lang="en-US"/>
        </a:p>
      </dgm:t>
    </dgm:pt>
    <dgm:pt modelId="{C6A1609F-1F32-403C-8009-0441EDB47ED9}" type="sibTrans" cxnId="{143B2E23-A067-4FE0-9D80-6AB2C1855A18}">
      <dgm:prSet/>
      <dgm:spPr/>
      <dgm:t>
        <a:bodyPr/>
        <a:lstStyle/>
        <a:p>
          <a:endParaRPr lang="en-US"/>
        </a:p>
      </dgm:t>
    </dgm:pt>
    <dgm:pt modelId="{BD02F570-4CAF-491F-B77F-96B027887936}">
      <dgm:prSet/>
      <dgm:spPr/>
      <dgm:t>
        <a:bodyPr/>
        <a:lstStyle/>
        <a:p>
          <a:r>
            <a:rPr lang="en-US" dirty="0"/>
            <a:t>Deep learning to catch sarcasm</a:t>
          </a:r>
        </a:p>
      </dgm:t>
    </dgm:pt>
    <dgm:pt modelId="{3307B704-F06B-4DDE-AB3B-F38343A7785F}" type="parTrans" cxnId="{528A566B-39EF-401E-A999-A116AA26727B}">
      <dgm:prSet/>
      <dgm:spPr/>
      <dgm:t>
        <a:bodyPr/>
        <a:lstStyle/>
        <a:p>
          <a:endParaRPr lang="en-US"/>
        </a:p>
      </dgm:t>
    </dgm:pt>
    <dgm:pt modelId="{93A1A154-00AF-492D-B43D-D0D94540596B}" type="sibTrans" cxnId="{528A566B-39EF-401E-A999-A116AA26727B}">
      <dgm:prSet/>
      <dgm:spPr/>
      <dgm:t>
        <a:bodyPr/>
        <a:lstStyle/>
        <a:p>
          <a:endParaRPr lang="en-US"/>
        </a:p>
      </dgm:t>
    </dgm:pt>
    <dgm:pt modelId="{23CA5729-56A9-452A-A5E1-DF4F7A32BCB4}">
      <dgm:prSet/>
      <dgm:spPr/>
      <dgm:t>
        <a:bodyPr/>
        <a:lstStyle/>
        <a:p>
          <a:r>
            <a:rPr lang="en-US" dirty="0"/>
            <a:t>Thank you for listening. Questions?</a:t>
          </a:r>
        </a:p>
      </dgm:t>
    </dgm:pt>
    <dgm:pt modelId="{6D8ADC5F-5C95-4C3F-9EAF-430AE5A791B2}" type="parTrans" cxnId="{0D5360FC-FA40-4A7E-9235-8B0C8E07F694}">
      <dgm:prSet/>
      <dgm:spPr/>
      <dgm:t>
        <a:bodyPr/>
        <a:lstStyle/>
        <a:p>
          <a:endParaRPr lang="en-US"/>
        </a:p>
      </dgm:t>
    </dgm:pt>
    <dgm:pt modelId="{E4F9D6D9-9F76-4C3B-9B22-C0BD1028F637}" type="sibTrans" cxnId="{0D5360FC-FA40-4A7E-9235-8B0C8E07F694}">
      <dgm:prSet/>
      <dgm:spPr/>
      <dgm:t>
        <a:bodyPr/>
        <a:lstStyle/>
        <a:p>
          <a:endParaRPr lang="en-US"/>
        </a:p>
      </dgm:t>
    </dgm:pt>
    <dgm:pt modelId="{56DD3B35-BA17-4F47-94D3-39BA4C2712B1}" type="pres">
      <dgm:prSet presAssocID="{0A72DE5E-E023-479D-ADFE-E70619801F3F}" presName="root" presStyleCnt="0">
        <dgm:presLayoutVars>
          <dgm:dir/>
          <dgm:resizeHandles val="exact"/>
        </dgm:presLayoutVars>
      </dgm:prSet>
      <dgm:spPr/>
    </dgm:pt>
    <dgm:pt modelId="{E5ED8551-54EA-44FC-A59E-7FA39F960496}" type="pres">
      <dgm:prSet presAssocID="{3840C85C-F78C-47DC-A18F-521D58624D64}" presName="compNode" presStyleCnt="0"/>
      <dgm:spPr/>
    </dgm:pt>
    <dgm:pt modelId="{58823BC9-75A2-4F4C-8882-93CADFEF2DB3}" type="pres">
      <dgm:prSet presAssocID="{3840C85C-F78C-47DC-A18F-521D58624D64}" presName="bgRect" presStyleLbl="bgShp" presStyleIdx="0" presStyleCnt="4"/>
      <dgm:spPr/>
    </dgm:pt>
    <dgm:pt modelId="{24541F06-BB7B-4D7B-9D8E-34EEF14F1928}" type="pres">
      <dgm:prSet presAssocID="{3840C85C-F78C-47DC-A18F-521D58624D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0182F78-2C8F-4641-9397-BB26E58DB34D}" type="pres">
      <dgm:prSet presAssocID="{3840C85C-F78C-47DC-A18F-521D58624D64}" presName="spaceRect" presStyleCnt="0"/>
      <dgm:spPr/>
    </dgm:pt>
    <dgm:pt modelId="{1ECE9321-FCC6-44D5-A892-62FB5CC8CD19}" type="pres">
      <dgm:prSet presAssocID="{3840C85C-F78C-47DC-A18F-521D58624D64}" presName="parTx" presStyleLbl="revTx" presStyleIdx="0" presStyleCnt="4">
        <dgm:presLayoutVars>
          <dgm:chMax val="0"/>
          <dgm:chPref val="0"/>
        </dgm:presLayoutVars>
      </dgm:prSet>
      <dgm:spPr/>
    </dgm:pt>
    <dgm:pt modelId="{F1AC055A-CD71-4522-B73B-32F3C8DC7BCC}" type="pres">
      <dgm:prSet presAssocID="{8FD6E2A4-8D78-4A17-A1D9-7F6DF327595A}" presName="sibTrans" presStyleCnt="0"/>
      <dgm:spPr/>
    </dgm:pt>
    <dgm:pt modelId="{08A39C25-66B8-4608-8CCB-AE6A0E936C7B}" type="pres">
      <dgm:prSet presAssocID="{F9EE8194-3B96-429F-A7C5-4630CD922BBB}" presName="compNode" presStyleCnt="0"/>
      <dgm:spPr/>
    </dgm:pt>
    <dgm:pt modelId="{93F51402-8C53-4626-83D4-7CFD930D1E2E}" type="pres">
      <dgm:prSet presAssocID="{F9EE8194-3B96-429F-A7C5-4630CD922BBB}" presName="bgRect" presStyleLbl="bgShp" presStyleIdx="1" presStyleCnt="4"/>
      <dgm:spPr/>
    </dgm:pt>
    <dgm:pt modelId="{9216E733-BCA7-4903-AA11-F4E5990330BA}" type="pres">
      <dgm:prSet presAssocID="{F9EE8194-3B96-429F-A7C5-4630CD922BB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DA747EC9-7B1E-4905-9413-859B68230003}" type="pres">
      <dgm:prSet presAssocID="{F9EE8194-3B96-429F-A7C5-4630CD922BBB}" presName="spaceRect" presStyleCnt="0"/>
      <dgm:spPr/>
    </dgm:pt>
    <dgm:pt modelId="{409BDDAF-D13F-4F04-9A2B-CD55F19D0F2F}" type="pres">
      <dgm:prSet presAssocID="{F9EE8194-3B96-429F-A7C5-4630CD922BBB}" presName="parTx" presStyleLbl="revTx" presStyleIdx="1" presStyleCnt="4">
        <dgm:presLayoutVars>
          <dgm:chMax val="0"/>
          <dgm:chPref val="0"/>
        </dgm:presLayoutVars>
      </dgm:prSet>
      <dgm:spPr/>
    </dgm:pt>
    <dgm:pt modelId="{0D7569D0-E83F-4743-80AD-C6A0D24794CF}" type="pres">
      <dgm:prSet presAssocID="{C6A1609F-1F32-403C-8009-0441EDB47ED9}" presName="sibTrans" presStyleCnt="0"/>
      <dgm:spPr/>
    </dgm:pt>
    <dgm:pt modelId="{0C8C02C0-23DF-493F-8FBF-CC1913078116}" type="pres">
      <dgm:prSet presAssocID="{BD02F570-4CAF-491F-B77F-96B027887936}" presName="compNode" presStyleCnt="0"/>
      <dgm:spPr/>
    </dgm:pt>
    <dgm:pt modelId="{0502456C-590C-4666-8254-B10D4165E5D7}" type="pres">
      <dgm:prSet presAssocID="{BD02F570-4CAF-491F-B77F-96B027887936}" presName="bgRect" presStyleLbl="bgShp" presStyleIdx="2" presStyleCnt="4"/>
      <dgm:spPr/>
    </dgm:pt>
    <dgm:pt modelId="{88BFCC46-C2B4-47F8-9081-622696259B63}" type="pres">
      <dgm:prSet presAssocID="{BD02F570-4CAF-491F-B77F-96B02788793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FE8401B-6BD2-4150-ADA3-0700DB12A162}" type="pres">
      <dgm:prSet presAssocID="{BD02F570-4CAF-491F-B77F-96B027887936}" presName="spaceRect" presStyleCnt="0"/>
      <dgm:spPr/>
    </dgm:pt>
    <dgm:pt modelId="{338C69C4-EF65-4702-BA0C-8CAC0FB5AA3A}" type="pres">
      <dgm:prSet presAssocID="{BD02F570-4CAF-491F-B77F-96B027887936}" presName="parTx" presStyleLbl="revTx" presStyleIdx="2" presStyleCnt="4">
        <dgm:presLayoutVars>
          <dgm:chMax val="0"/>
          <dgm:chPref val="0"/>
        </dgm:presLayoutVars>
      </dgm:prSet>
      <dgm:spPr/>
    </dgm:pt>
    <dgm:pt modelId="{E11BC007-18B1-49CD-AECA-EA524780F1F4}" type="pres">
      <dgm:prSet presAssocID="{93A1A154-00AF-492D-B43D-D0D94540596B}" presName="sibTrans" presStyleCnt="0"/>
      <dgm:spPr/>
    </dgm:pt>
    <dgm:pt modelId="{E5720868-7790-4718-AF5F-BF5A924765B9}" type="pres">
      <dgm:prSet presAssocID="{23CA5729-56A9-452A-A5E1-DF4F7A32BCB4}" presName="compNode" presStyleCnt="0"/>
      <dgm:spPr/>
    </dgm:pt>
    <dgm:pt modelId="{78580A2D-B7C5-4BEF-83D6-6992527B5AD0}" type="pres">
      <dgm:prSet presAssocID="{23CA5729-56A9-452A-A5E1-DF4F7A32BCB4}" presName="bgRect" presStyleLbl="bgShp" presStyleIdx="3" presStyleCnt="4"/>
      <dgm:spPr/>
    </dgm:pt>
    <dgm:pt modelId="{D26FA8AE-3836-4945-99A6-CEE929B16181}" type="pres">
      <dgm:prSet presAssocID="{23CA5729-56A9-452A-A5E1-DF4F7A32BCB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"/>
        </a:ext>
      </dgm:extLst>
    </dgm:pt>
    <dgm:pt modelId="{4EFDAEAD-26D6-4EE4-8A1A-68402F45CC2E}" type="pres">
      <dgm:prSet presAssocID="{23CA5729-56A9-452A-A5E1-DF4F7A32BCB4}" presName="spaceRect" presStyleCnt="0"/>
      <dgm:spPr/>
    </dgm:pt>
    <dgm:pt modelId="{E02D67F9-4822-48FA-A298-95BA05C79FE3}" type="pres">
      <dgm:prSet presAssocID="{23CA5729-56A9-452A-A5E1-DF4F7A32BCB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28D5614-2702-4B7B-A9EE-7F97FC980B39}" type="presOf" srcId="{3840C85C-F78C-47DC-A18F-521D58624D64}" destId="{1ECE9321-FCC6-44D5-A892-62FB5CC8CD19}" srcOrd="0" destOrd="0" presId="urn:microsoft.com/office/officeart/2018/2/layout/IconVerticalSolidList"/>
    <dgm:cxn modelId="{7C76E318-DE14-4A68-B7B6-B7173E17CBBC}" type="presOf" srcId="{0A72DE5E-E023-479D-ADFE-E70619801F3F}" destId="{56DD3B35-BA17-4F47-94D3-39BA4C2712B1}" srcOrd="0" destOrd="0" presId="urn:microsoft.com/office/officeart/2018/2/layout/IconVerticalSolidList"/>
    <dgm:cxn modelId="{143B2E23-A067-4FE0-9D80-6AB2C1855A18}" srcId="{0A72DE5E-E023-479D-ADFE-E70619801F3F}" destId="{F9EE8194-3B96-429F-A7C5-4630CD922BBB}" srcOrd="1" destOrd="0" parTransId="{D565972F-87B0-4458-97B3-87CAC6231238}" sibTransId="{C6A1609F-1F32-403C-8009-0441EDB47ED9}"/>
    <dgm:cxn modelId="{C01A913D-5A70-413A-8627-7CB32EA39804}" type="presOf" srcId="{23CA5729-56A9-452A-A5E1-DF4F7A32BCB4}" destId="{E02D67F9-4822-48FA-A298-95BA05C79FE3}" srcOrd="0" destOrd="0" presId="urn:microsoft.com/office/officeart/2018/2/layout/IconVerticalSolidList"/>
    <dgm:cxn modelId="{528A566B-39EF-401E-A999-A116AA26727B}" srcId="{0A72DE5E-E023-479D-ADFE-E70619801F3F}" destId="{BD02F570-4CAF-491F-B77F-96B027887936}" srcOrd="2" destOrd="0" parTransId="{3307B704-F06B-4DDE-AB3B-F38343A7785F}" sibTransId="{93A1A154-00AF-492D-B43D-D0D94540596B}"/>
    <dgm:cxn modelId="{BEE57675-FCDF-4CF0-842D-7459E45EF97A}" type="presOf" srcId="{F9EE8194-3B96-429F-A7C5-4630CD922BBB}" destId="{409BDDAF-D13F-4F04-9A2B-CD55F19D0F2F}" srcOrd="0" destOrd="0" presId="urn:microsoft.com/office/officeart/2018/2/layout/IconVerticalSolidList"/>
    <dgm:cxn modelId="{EA119FA3-8FB6-4FAB-9AA2-A2EAF2D6DAD5}" srcId="{0A72DE5E-E023-479D-ADFE-E70619801F3F}" destId="{3840C85C-F78C-47DC-A18F-521D58624D64}" srcOrd="0" destOrd="0" parTransId="{0A6429B1-87C5-4799-81A7-439E64033D9A}" sibTransId="{8FD6E2A4-8D78-4A17-A1D9-7F6DF327595A}"/>
    <dgm:cxn modelId="{ECE9ECCD-7A88-4925-AF07-284F096F5E11}" type="presOf" srcId="{BD02F570-4CAF-491F-B77F-96B027887936}" destId="{338C69C4-EF65-4702-BA0C-8CAC0FB5AA3A}" srcOrd="0" destOrd="0" presId="urn:microsoft.com/office/officeart/2018/2/layout/IconVerticalSolidList"/>
    <dgm:cxn modelId="{0D5360FC-FA40-4A7E-9235-8B0C8E07F694}" srcId="{0A72DE5E-E023-479D-ADFE-E70619801F3F}" destId="{23CA5729-56A9-452A-A5E1-DF4F7A32BCB4}" srcOrd="3" destOrd="0" parTransId="{6D8ADC5F-5C95-4C3F-9EAF-430AE5A791B2}" sibTransId="{E4F9D6D9-9F76-4C3B-9B22-C0BD1028F637}"/>
    <dgm:cxn modelId="{49E22E8D-A321-48D1-B342-425B490169F3}" type="presParOf" srcId="{56DD3B35-BA17-4F47-94D3-39BA4C2712B1}" destId="{E5ED8551-54EA-44FC-A59E-7FA39F960496}" srcOrd="0" destOrd="0" presId="urn:microsoft.com/office/officeart/2018/2/layout/IconVerticalSolidList"/>
    <dgm:cxn modelId="{7D364F3D-EE95-47A3-80F0-A0C5161F2BEB}" type="presParOf" srcId="{E5ED8551-54EA-44FC-A59E-7FA39F960496}" destId="{58823BC9-75A2-4F4C-8882-93CADFEF2DB3}" srcOrd="0" destOrd="0" presId="urn:microsoft.com/office/officeart/2018/2/layout/IconVerticalSolidList"/>
    <dgm:cxn modelId="{6E9950D7-90A6-44B8-8FB3-2506CB4ED421}" type="presParOf" srcId="{E5ED8551-54EA-44FC-A59E-7FA39F960496}" destId="{24541F06-BB7B-4D7B-9D8E-34EEF14F1928}" srcOrd="1" destOrd="0" presId="urn:microsoft.com/office/officeart/2018/2/layout/IconVerticalSolidList"/>
    <dgm:cxn modelId="{2A55A5AE-11BC-4BC4-8D60-BBA455D24678}" type="presParOf" srcId="{E5ED8551-54EA-44FC-A59E-7FA39F960496}" destId="{10182F78-2C8F-4641-9397-BB26E58DB34D}" srcOrd="2" destOrd="0" presId="urn:microsoft.com/office/officeart/2018/2/layout/IconVerticalSolidList"/>
    <dgm:cxn modelId="{00C5BEB8-41D2-467D-9798-E0AB091F8764}" type="presParOf" srcId="{E5ED8551-54EA-44FC-A59E-7FA39F960496}" destId="{1ECE9321-FCC6-44D5-A892-62FB5CC8CD19}" srcOrd="3" destOrd="0" presId="urn:microsoft.com/office/officeart/2018/2/layout/IconVerticalSolidList"/>
    <dgm:cxn modelId="{43CF309D-C64C-400D-A8D4-5819A8629529}" type="presParOf" srcId="{56DD3B35-BA17-4F47-94D3-39BA4C2712B1}" destId="{F1AC055A-CD71-4522-B73B-32F3C8DC7BCC}" srcOrd="1" destOrd="0" presId="urn:microsoft.com/office/officeart/2018/2/layout/IconVerticalSolidList"/>
    <dgm:cxn modelId="{9918E626-CF99-406D-97C3-5730A6025ECC}" type="presParOf" srcId="{56DD3B35-BA17-4F47-94D3-39BA4C2712B1}" destId="{08A39C25-66B8-4608-8CCB-AE6A0E936C7B}" srcOrd="2" destOrd="0" presId="urn:microsoft.com/office/officeart/2018/2/layout/IconVerticalSolidList"/>
    <dgm:cxn modelId="{81124652-2E6C-4D85-8027-8DB84CE2B0FF}" type="presParOf" srcId="{08A39C25-66B8-4608-8CCB-AE6A0E936C7B}" destId="{93F51402-8C53-4626-83D4-7CFD930D1E2E}" srcOrd="0" destOrd="0" presId="urn:microsoft.com/office/officeart/2018/2/layout/IconVerticalSolidList"/>
    <dgm:cxn modelId="{4A9DDC17-DBF6-44E5-8B8E-4FE563556216}" type="presParOf" srcId="{08A39C25-66B8-4608-8CCB-AE6A0E936C7B}" destId="{9216E733-BCA7-4903-AA11-F4E5990330BA}" srcOrd="1" destOrd="0" presId="urn:microsoft.com/office/officeart/2018/2/layout/IconVerticalSolidList"/>
    <dgm:cxn modelId="{6F35A46E-0EA7-4973-A5A1-82145495CBC8}" type="presParOf" srcId="{08A39C25-66B8-4608-8CCB-AE6A0E936C7B}" destId="{DA747EC9-7B1E-4905-9413-859B68230003}" srcOrd="2" destOrd="0" presId="urn:microsoft.com/office/officeart/2018/2/layout/IconVerticalSolidList"/>
    <dgm:cxn modelId="{3BB5D5C8-EF4C-49EB-9715-91F6283FAA54}" type="presParOf" srcId="{08A39C25-66B8-4608-8CCB-AE6A0E936C7B}" destId="{409BDDAF-D13F-4F04-9A2B-CD55F19D0F2F}" srcOrd="3" destOrd="0" presId="urn:microsoft.com/office/officeart/2018/2/layout/IconVerticalSolidList"/>
    <dgm:cxn modelId="{08F8E231-A683-4F8E-9C71-FC1A59713405}" type="presParOf" srcId="{56DD3B35-BA17-4F47-94D3-39BA4C2712B1}" destId="{0D7569D0-E83F-4743-80AD-C6A0D24794CF}" srcOrd="3" destOrd="0" presId="urn:microsoft.com/office/officeart/2018/2/layout/IconVerticalSolidList"/>
    <dgm:cxn modelId="{37C9B9DB-B131-4959-9F8C-64C89E90B739}" type="presParOf" srcId="{56DD3B35-BA17-4F47-94D3-39BA4C2712B1}" destId="{0C8C02C0-23DF-493F-8FBF-CC1913078116}" srcOrd="4" destOrd="0" presId="urn:microsoft.com/office/officeart/2018/2/layout/IconVerticalSolidList"/>
    <dgm:cxn modelId="{B5E29EBD-402C-4C1E-BDA6-0C4B86F2F291}" type="presParOf" srcId="{0C8C02C0-23DF-493F-8FBF-CC1913078116}" destId="{0502456C-590C-4666-8254-B10D4165E5D7}" srcOrd="0" destOrd="0" presId="urn:microsoft.com/office/officeart/2018/2/layout/IconVerticalSolidList"/>
    <dgm:cxn modelId="{CA7CEDE2-7D35-4147-9B02-3CCD97565557}" type="presParOf" srcId="{0C8C02C0-23DF-493F-8FBF-CC1913078116}" destId="{88BFCC46-C2B4-47F8-9081-622696259B63}" srcOrd="1" destOrd="0" presId="urn:microsoft.com/office/officeart/2018/2/layout/IconVerticalSolidList"/>
    <dgm:cxn modelId="{A0B1E731-548D-4690-B4C3-AC240B42445D}" type="presParOf" srcId="{0C8C02C0-23DF-493F-8FBF-CC1913078116}" destId="{BFE8401B-6BD2-4150-ADA3-0700DB12A162}" srcOrd="2" destOrd="0" presId="urn:microsoft.com/office/officeart/2018/2/layout/IconVerticalSolidList"/>
    <dgm:cxn modelId="{DC02B60D-F6CE-4FD4-BF88-A17C557A10C3}" type="presParOf" srcId="{0C8C02C0-23DF-493F-8FBF-CC1913078116}" destId="{338C69C4-EF65-4702-BA0C-8CAC0FB5AA3A}" srcOrd="3" destOrd="0" presId="urn:microsoft.com/office/officeart/2018/2/layout/IconVerticalSolidList"/>
    <dgm:cxn modelId="{B7C5693C-EDD1-4A66-BC55-AD94A2A12DD5}" type="presParOf" srcId="{56DD3B35-BA17-4F47-94D3-39BA4C2712B1}" destId="{E11BC007-18B1-49CD-AECA-EA524780F1F4}" srcOrd="5" destOrd="0" presId="urn:microsoft.com/office/officeart/2018/2/layout/IconVerticalSolidList"/>
    <dgm:cxn modelId="{DC8B5897-F0EC-49CA-9DC9-A8FB49FFA773}" type="presParOf" srcId="{56DD3B35-BA17-4F47-94D3-39BA4C2712B1}" destId="{E5720868-7790-4718-AF5F-BF5A924765B9}" srcOrd="6" destOrd="0" presId="urn:microsoft.com/office/officeart/2018/2/layout/IconVerticalSolidList"/>
    <dgm:cxn modelId="{C65771BA-2D9C-43BD-8F31-5465678C2133}" type="presParOf" srcId="{E5720868-7790-4718-AF5F-BF5A924765B9}" destId="{78580A2D-B7C5-4BEF-83D6-6992527B5AD0}" srcOrd="0" destOrd="0" presId="urn:microsoft.com/office/officeart/2018/2/layout/IconVerticalSolidList"/>
    <dgm:cxn modelId="{9B7C5289-DAAE-410D-9C1D-8121BCEC093B}" type="presParOf" srcId="{E5720868-7790-4718-AF5F-BF5A924765B9}" destId="{D26FA8AE-3836-4945-99A6-CEE929B16181}" srcOrd="1" destOrd="0" presId="urn:microsoft.com/office/officeart/2018/2/layout/IconVerticalSolidList"/>
    <dgm:cxn modelId="{1CBF981E-35D4-4409-9717-01F544BE033A}" type="presParOf" srcId="{E5720868-7790-4718-AF5F-BF5A924765B9}" destId="{4EFDAEAD-26D6-4EE4-8A1A-68402F45CC2E}" srcOrd="2" destOrd="0" presId="urn:microsoft.com/office/officeart/2018/2/layout/IconVerticalSolidList"/>
    <dgm:cxn modelId="{EB7653F0-51BC-43A5-BE1F-B8694B7930BB}" type="presParOf" srcId="{E5720868-7790-4718-AF5F-BF5A924765B9}" destId="{E02D67F9-4822-48FA-A298-95BA05C79FE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76B89-4F35-D44F-99F9-A3207C141A44}">
      <dsp:nvSpPr>
        <dsp:cNvPr id="0" name=""/>
        <dsp:cNvSpPr/>
      </dsp:nvSpPr>
      <dsp:spPr>
        <a:xfrm>
          <a:off x="0" y="0"/>
          <a:ext cx="62636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6C14EA-77D5-6741-B894-9C9062DA3FD6}">
      <dsp:nvSpPr>
        <dsp:cNvPr id="0" name=""/>
        <dsp:cNvSpPr/>
      </dsp:nvSpPr>
      <dsp:spPr>
        <a:xfrm>
          <a:off x="0" y="0"/>
          <a:ext cx="6263640" cy="137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>
              <a:latin typeface="Trebuchet MS" panose="020B0703020202090204" pitchFamily="34" charset="0"/>
            </a:rPr>
            <a:t>Motivation</a:t>
          </a:r>
        </a:p>
      </dsp:txBody>
      <dsp:txXfrm>
        <a:off x="0" y="0"/>
        <a:ext cx="6263640" cy="1376171"/>
      </dsp:txXfrm>
    </dsp:sp>
    <dsp:sp modelId="{1E9C26A2-A115-044B-8DB2-359B42F1AB55}">
      <dsp:nvSpPr>
        <dsp:cNvPr id="0" name=""/>
        <dsp:cNvSpPr/>
      </dsp:nvSpPr>
      <dsp:spPr>
        <a:xfrm>
          <a:off x="0" y="1376171"/>
          <a:ext cx="62636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5A932E-D467-AE45-9D77-3988AF011343}">
      <dsp:nvSpPr>
        <dsp:cNvPr id="0" name=""/>
        <dsp:cNvSpPr/>
      </dsp:nvSpPr>
      <dsp:spPr>
        <a:xfrm>
          <a:off x="0" y="1376171"/>
          <a:ext cx="6263640" cy="137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>
              <a:latin typeface="Trebuchet MS" panose="020B0703020202090204" pitchFamily="34" charset="0"/>
            </a:rPr>
            <a:t>Approach</a:t>
          </a:r>
        </a:p>
      </dsp:txBody>
      <dsp:txXfrm>
        <a:off x="0" y="1376171"/>
        <a:ext cx="6263640" cy="1376171"/>
      </dsp:txXfrm>
    </dsp:sp>
    <dsp:sp modelId="{8CF825A0-644D-E449-B2E4-17BCEB6197C7}">
      <dsp:nvSpPr>
        <dsp:cNvPr id="0" name=""/>
        <dsp:cNvSpPr/>
      </dsp:nvSpPr>
      <dsp:spPr>
        <a:xfrm>
          <a:off x="0" y="2752343"/>
          <a:ext cx="62636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46699-A2BD-D447-9C2F-E101A8A7C1F2}">
      <dsp:nvSpPr>
        <dsp:cNvPr id="0" name=""/>
        <dsp:cNvSpPr/>
      </dsp:nvSpPr>
      <dsp:spPr>
        <a:xfrm>
          <a:off x="0" y="2752343"/>
          <a:ext cx="6263640" cy="137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>
              <a:latin typeface="Trebuchet MS" panose="020B0703020202090204" pitchFamily="34" charset="0"/>
            </a:rPr>
            <a:t>Results</a:t>
          </a:r>
        </a:p>
      </dsp:txBody>
      <dsp:txXfrm>
        <a:off x="0" y="2752343"/>
        <a:ext cx="6263640" cy="1376171"/>
      </dsp:txXfrm>
    </dsp:sp>
    <dsp:sp modelId="{A5BB3EC8-9323-B648-B8A6-4F5E6BACFF99}">
      <dsp:nvSpPr>
        <dsp:cNvPr id="0" name=""/>
        <dsp:cNvSpPr/>
      </dsp:nvSpPr>
      <dsp:spPr>
        <a:xfrm>
          <a:off x="0" y="4128515"/>
          <a:ext cx="62636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499DA-6078-F942-BB42-851052675C2A}">
      <dsp:nvSpPr>
        <dsp:cNvPr id="0" name=""/>
        <dsp:cNvSpPr/>
      </dsp:nvSpPr>
      <dsp:spPr>
        <a:xfrm>
          <a:off x="0" y="4128515"/>
          <a:ext cx="6263640" cy="137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>
              <a:latin typeface="Trebuchet MS" panose="020B0703020202090204" pitchFamily="34" charset="0"/>
            </a:rPr>
            <a:t>Potential Next Steps</a:t>
          </a:r>
        </a:p>
      </dsp:txBody>
      <dsp:txXfrm>
        <a:off x="0" y="4128515"/>
        <a:ext cx="6263640" cy="13761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823BC9-75A2-4F4C-8882-93CADFEF2DB3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541F06-BB7B-4D7B-9D8E-34EEF14F1928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E9321-FCC6-44D5-A892-62FB5CC8CD19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rebuchet MS" panose="020B0703020202090204" pitchFamily="34" charset="0"/>
            </a:rPr>
            <a:t>Longer</a:t>
          </a:r>
          <a:r>
            <a:rPr lang="en-US" sz="2200" kern="1200" dirty="0"/>
            <a:t> Time Horizon</a:t>
          </a:r>
        </a:p>
      </dsp:txBody>
      <dsp:txXfrm>
        <a:off x="1057183" y="1805"/>
        <a:ext cx="9458416" cy="915310"/>
      </dsp:txXfrm>
    </dsp:sp>
    <dsp:sp modelId="{93F51402-8C53-4626-83D4-7CFD930D1E2E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16E733-BCA7-4903-AA11-F4E5990330BA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BDDAF-D13F-4F04-9A2B-CD55F19D0F2F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rebuchet MS" panose="020B0703020202090204" pitchFamily="34" charset="0"/>
            </a:rPr>
            <a:t>Deploy</a:t>
          </a:r>
          <a:r>
            <a:rPr lang="en-US" sz="2200" kern="1200" dirty="0"/>
            <a:t> on the cloud</a:t>
          </a:r>
        </a:p>
      </dsp:txBody>
      <dsp:txXfrm>
        <a:off x="1057183" y="1145944"/>
        <a:ext cx="9458416" cy="915310"/>
      </dsp:txXfrm>
    </dsp:sp>
    <dsp:sp modelId="{0502456C-590C-4666-8254-B10D4165E5D7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BFCC46-C2B4-47F8-9081-622696259B63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C69C4-EF65-4702-BA0C-8CAC0FB5AA3A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Deep learning to catch sarcasm</a:t>
          </a:r>
        </a:p>
      </dsp:txBody>
      <dsp:txXfrm>
        <a:off x="1057183" y="2290082"/>
        <a:ext cx="9458416" cy="915310"/>
      </dsp:txXfrm>
    </dsp:sp>
    <dsp:sp modelId="{78580A2D-B7C5-4BEF-83D6-6992527B5AD0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6FA8AE-3836-4945-99A6-CEE929B16181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2D67F9-4822-48FA-A298-95BA05C79FE3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Thank you for listening. Questions?</a:t>
          </a:r>
        </a:p>
      </dsp:txBody>
      <dsp:txXfrm>
        <a:off x="1057183" y="3434221"/>
        <a:ext cx="945841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CF8-5CBE-A844-BD63-A953A4DC8596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C9C8-84B7-E94F-8938-D7926CAF1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4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CF8-5CBE-A844-BD63-A953A4DC8596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C9C8-84B7-E94F-8938-D7926CAF1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20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CF8-5CBE-A844-BD63-A953A4DC8596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C9C8-84B7-E94F-8938-D7926CAF1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2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CF8-5CBE-A844-BD63-A953A4DC8596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C9C8-84B7-E94F-8938-D7926CAF1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7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CF8-5CBE-A844-BD63-A953A4DC8596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C9C8-84B7-E94F-8938-D7926CAF1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3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CF8-5CBE-A844-BD63-A953A4DC8596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C9C8-84B7-E94F-8938-D7926CAF1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6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CF8-5CBE-A844-BD63-A953A4DC8596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C9C8-84B7-E94F-8938-D7926CAF1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1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CF8-5CBE-A844-BD63-A953A4DC8596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C9C8-84B7-E94F-8938-D7926CAF1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8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CF8-5CBE-A844-BD63-A953A4DC8596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C9C8-84B7-E94F-8938-D7926CAF1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4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CF8-5CBE-A844-BD63-A953A4DC8596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C9C8-84B7-E94F-8938-D7926CAF1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48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CF8-5CBE-A844-BD63-A953A4DC8596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C9C8-84B7-E94F-8938-D7926CAF1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7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ECCF8-5CBE-A844-BD63-A953A4DC8596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3C9C8-84B7-E94F-8938-D7926CAF1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91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 descr="Close up photo of vial beside a syringe">
            <a:extLst>
              <a:ext uri="{FF2B5EF4-FFF2-40B4-BE49-F238E27FC236}">
                <a16:creationId xmlns:a16="http://schemas.microsoft.com/office/drawing/2014/main" id="{86955F63-2B44-4B80-BD3A-13A63E00AC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0" y="0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CE35F3-29F8-FB4F-8897-BDA5DAE41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rebuchet MS" panose="020B0703020202090204" pitchFamily="34" charset="0"/>
              </a:rPr>
              <a:t>VACCINE DEVELOPERS:</a:t>
            </a:r>
            <a:br>
              <a:rPr lang="en-US" b="1" dirty="0">
                <a:solidFill>
                  <a:srgbClr val="FFFFFF"/>
                </a:solidFill>
                <a:latin typeface="Trebuchet MS" panose="020B0703020202090204" pitchFamily="34" charset="0"/>
              </a:rPr>
            </a:br>
            <a:r>
              <a:rPr lang="en-US" sz="4800" i="1" dirty="0">
                <a:solidFill>
                  <a:srgbClr val="FFFFFF"/>
                </a:solidFill>
                <a:latin typeface="Trebuchet MS" panose="020B0703020202090204" pitchFamily="34" charset="0"/>
              </a:rPr>
              <a:t>How do people feel about them?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72820-B5A7-5C47-94F8-3F196369C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4374" y="5186440"/>
            <a:ext cx="9144000" cy="1098395"/>
          </a:xfrm>
        </p:spPr>
        <p:txBody>
          <a:bodyPr>
            <a:noAutofit/>
          </a:bodyPr>
          <a:lstStyle/>
          <a:p>
            <a:pPr algn="r"/>
            <a:r>
              <a:rPr lang="en-US" sz="2200" dirty="0">
                <a:solidFill>
                  <a:srgbClr val="FFFFFF"/>
                </a:solidFill>
                <a:latin typeface="Trebuchet MS" panose="020B0703020202090204" pitchFamily="34" charset="0"/>
              </a:rPr>
              <a:t>SPICED Final Project</a:t>
            </a:r>
          </a:p>
          <a:p>
            <a:pPr algn="r"/>
            <a:r>
              <a:rPr lang="en-US" sz="2200" dirty="0">
                <a:solidFill>
                  <a:srgbClr val="FFFFFF"/>
                </a:solidFill>
                <a:latin typeface="Trebuchet MS" panose="020B0703020202090204" pitchFamily="34" charset="0"/>
              </a:rPr>
              <a:t>Brunno G. Soares</a:t>
            </a:r>
          </a:p>
          <a:p>
            <a:pPr algn="r"/>
            <a:r>
              <a:rPr lang="en-US" sz="2200" dirty="0">
                <a:solidFill>
                  <a:srgbClr val="FFFFFF"/>
                </a:solidFill>
                <a:latin typeface="Trebuchet MS" panose="020B0703020202090204" pitchFamily="34" charset="0"/>
              </a:rPr>
              <a:t>17/12/2021</a:t>
            </a:r>
          </a:p>
        </p:txBody>
      </p:sp>
    </p:spTree>
    <p:extLst>
      <p:ext uri="{BB962C8B-B14F-4D97-AF65-F5344CB8AC3E}">
        <p14:creationId xmlns:p14="http://schemas.microsoft.com/office/powerpoint/2010/main" val="936330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7A1F-B972-324D-87B6-AB4D1438B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 dirty="0">
                <a:latin typeface="Trebuchet MS" panose="020B0703020202090204" pitchFamily="34" charset="0"/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DA4201-0D6C-4568-A0AD-44C4193C0E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1973970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694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877F3-7CB6-B74B-A6D3-C1D409D5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Trebuchet MS" panose="020B0703020202090204" pitchFamily="34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A7D6E-6D93-144D-A4FA-FE39D3B8E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>
              <a:spcBef>
                <a:spcPts val="18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200" dirty="0">
                <a:latin typeface="Trebuchet MS" panose="020B0703020202090204" pitchFamily="34" charset="0"/>
              </a:rPr>
              <a:t>How can I gain Docker and ETL experience?</a:t>
            </a:r>
          </a:p>
          <a:p>
            <a:pPr marL="514350" indent="-514350">
              <a:spcBef>
                <a:spcPts val="18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200" dirty="0">
                <a:latin typeface="Trebuchet MS" panose="020B0703020202090204" pitchFamily="34" charset="0"/>
              </a:rPr>
              <a:t>Does vaccination dev lead to reputation gain? </a:t>
            </a:r>
          </a:p>
          <a:p>
            <a:pPr>
              <a:spcBef>
                <a:spcPts val="1800"/>
              </a:spcBef>
              <a:spcAft>
                <a:spcPts val="1200"/>
              </a:spcAft>
            </a:pPr>
            <a:endParaRPr lang="en-US" sz="2200" dirty="0">
              <a:latin typeface="Trebuchet MS" panose="020B0703020202090204" pitchFamily="34" charset="0"/>
            </a:endParaRPr>
          </a:p>
          <a:p>
            <a:pPr marL="0" indent="0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200" dirty="0">
                <a:latin typeface="Trebuchet MS" panose="020B0703020202090204" pitchFamily="34" charset="0"/>
              </a:rPr>
              <a:t>Applications:</a:t>
            </a:r>
          </a:p>
          <a:p>
            <a:pPr lvl="1">
              <a:spcBef>
                <a:spcPts val="1800"/>
              </a:spcBef>
              <a:spcAft>
                <a:spcPts val="1200"/>
              </a:spcAft>
              <a:buFont typeface="System Font Regular"/>
              <a:buChar char="-"/>
            </a:pPr>
            <a:r>
              <a:rPr lang="en-US" sz="2200" dirty="0">
                <a:latin typeface="Trebuchet MS" panose="020B0703020202090204" pitchFamily="34" charset="0"/>
              </a:rPr>
              <a:t>Further motivate </a:t>
            </a:r>
            <a:r>
              <a:rPr lang="en-US" sz="2200" dirty="0" err="1">
                <a:latin typeface="Trebuchet MS" panose="020B0703020202090204" pitchFamily="34" charset="0"/>
              </a:rPr>
              <a:t>pharmas</a:t>
            </a:r>
            <a:r>
              <a:rPr lang="en-US" sz="2200" dirty="0">
                <a:latin typeface="Trebuchet MS" panose="020B0703020202090204" pitchFamily="34" charset="0"/>
              </a:rPr>
              <a:t> to tackle big health issues</a:t>
            </a:r>
          </a:p>
          <a:p>
            <a:pPr lvl="1">
              <a:spcBef>
                <a:spcPts val="1800"/>
              </a:spcBef>
              <a:spcAft>
                <a:spcPts val="1200"/>
              </a:spcAft>
              <a:buFont typeface="System Font Regular"/>
              <a:buChar char="-"/>
            </a:pPr>
            <a:r>
              <a:rPr lang="en-US" sz="2200" dirty="0">
                <a:latin typeface="Trebuchet MS" panose="020B0703020202090204" pitchFamily="34" charset="0"/>
              </a:rPr>
              <a:t>Evaluate marketing campaign impact on social media</a:t>
            </a:r>
          </a:p>
        </p:txBody>
      </p:sp>
    </p:spTree>
    <p:extLst>
      <p:ext uri="{BB962C8B-B14F-4D97-AF65-F5344CB8AC3E}">
        <p14:creationId xmlns:p14="http://schemas.microsoft.com/office/powerpoint/2010/main" val="1356010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B84D3BF-2041-D343-B4D4-9E28B116A21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2301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Font typeface="System Font Regular"/>
              <a:buChar char="-"/>
            </a:pPr>
            <a:r>
              <a:rPr lang="en-US" sz="2200" dirty="0">
                <a:latin typeface="Trebuchet MS" panose="020B0703020202090204" pitchFamily="34" charset="0"/>
              </a:rPr>
              <a:t>Pfizer, </a:t>
            </a:r>
            <a:r>
              <a:rPr lang="en-US" sz="2200" dirty="0" err="1">
                <a:latin typeface="Trebuchet MS" panose="020B0703020202090204" pitchFamily="34" charset="0"/>
              </a:rPr>
              <a:t>Moderna</a:t>
            </a:r>
            <a:r>
              <a:rPr lang="en-US" sz="2200" dirty="0">
                <a:latin typeface="Trebuchet MS" panose="020B0703020202090204" pitchFamily="34" charset="0"/>
              </a:rPr>
              <a:t>, AstraZeneca, and Johnson &amp; Johnson</a:t>
            </a:r>
          </a:p>
          <a:p>
            <a:pPr>
              <a:spcAft>
                <a:spcPts val="1200"/>
              </a:spcAft>
              <a:buFont typeface="System Font Regular"/>
              <a:buChar char="-"/>
            </a:pPr>
            <a:r>
              <a:rPr lang="en-US" sz="2200" dirty="0">
                <a:latin typeface="Trebuchet MS" panose="020B0703020202090204" pitchFamily="34" charset="0"/>
              </a:rPr>
              <a:t>Twitter text data, English only, any location, all tweet forms</a:t>
            </a:r>
          </a:p>
          <a:p>
            <a:pPr>
              <a:spcAft>
                <a:spcPts val="1200"/>
              </a:spcAft>
              <a:buFont typeface="System Font Regular"/>
              <a:buChar char="-"/>
            </a:pPr>
            <a:r>
              <a:rPr lang="en-US" sz="2200" dirty="0" err="1">
                <a:latin typeface="Trebuchet MS" panose="020B0703020202090204" pitchFamily="34" charset="0"/>
              </a:rPr>
              <a:t>VaderSentiment</a:t>
            </a:r>
            <a:endParaRPr lang="en-US" sz="2200" dirty="0">
              <a:latin typeface="Trebuchet MS" panose="020B0703020202090204" pitchFamily="34" charset="0"/>
            </a:endParaRPr>
          </a:p>
          <a:p>
            <a:pPr>
              <a:spcAft>
                <a:spcPts val="1200"/>
              </a:spcAft>
              <a:buFont typeface="System Font Regular"/>
              <a:buChar char="-"/>
            </a:pPr>
            <a:r>
              <a:rPr lang="en-US" sz="2200" dirty="0" err="1">
                <a:latin typeface="Trebuchet MS" panose="020B0703020202090204" pitchFamily="34" charset="0"/>
              </a:rPr>
              <a:t>Dockerized</a:t>
            </a:r>
            <a:r>
              <a:rPr lang="en-US" sz="2200" dirty="0">
                <a:latin typeface="Trebuchet MS" panose="020B0703020202090204" pitchFamily="34" charset="0"/>
              </a:rPr>
              <a:t> live data pipeline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0AE09-0831-044F-8F8E-9AA7F23A6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703020202090204" pitchFamily="34" charset="0"/>
              </a:rPr>
              <a:t>Approach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4217B51-E137-C040-B7CD-770963E27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6909" y="4372934"/>
            <a:ext cx="9559636" cy="19558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D956A9D-4299-7644-B913-7CA639A94B90}"/>
              </a:ext>
            </a:extLst>
          </p:cNvPr>
          <p:cNvSpPr/>
          <p:nvPr/>
        </p:nvSpPr>
        <p:spPr>
          <a:xfrm flipH="1">
            <a:off x="3699162" y="4987640"/>
            <a:ext cx="872837" cy="484910"/>
          </a:xfrm>
          <a:prstGeom prst="rect">
            <a:avLst/>
          </a:prstGeom>
          <a:solidFill>
            <a:srgbClr val="FFA1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rebuchet MS" panose="020B0703020202090204" pitchFamily="34" charset="0"/>
              </a:rPr>
              <a:t>Mongo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A54485-683B-5D42-9791-E7EFB3C46DFC}"/>
              </a:ext>
            </a:extLst>
          </p:cNvPr>
          <p:cNvSpPr/>
          <p:nvPr/>
        </p:nvSpPr>
        <p:spPr>
          <a:xfrm flipH="1">
            <a:off x="5590308" y="4957834"/>
            <a:ext cx="872837" cy="301091"/>
          </a:xfrm>
          <a:prstGeom prst="rect">
            <a:avLst/>
          </a:prstGeom>
          <a:solidFill>
            <a:srgbClr val="FFA1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rebuchet MS" panose="020B0703020202090204" pitchFamily="34" charset="0"/>
              </a:rPr>
              <a:t>ETL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4D05BF-96AE-9645-95BF-337548AF7469}"/>
              </a:ext>
            </a:extLst>
          </p:cNvPr>
          <p:cNvSpPr/>
          <p:nvPr/>
        </p:nvSpPr>
        <p:spPr>
          <a:xfrm flipH="1">
            <a:off x="5415476" y="5720989"/>
            <a:ext cx="1277921" cy="301091"/>
          </a:xfrm>
          <a:prstGeom prst="rect">
            <a:avLst/>
          </a:prstGeom>
          <a:solidFill>
            <a:srgbClr val="FFA1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rebuchet MS" panose="020B0703020202090204" pitchFamily="34" charset="0"/>
              </a:rPr>
              <a:t>Sentiment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F7ADDF-7080-3F46-A4F0-9CCCAA560BB9}"/>
              </a:ext>
            </a:extLst>
          </p:cNvPr>
          <p:cNvSpPr/>
          <p:nvPr/>
        </p:nvSpPr>
        <p:spPr>
          <a:xfrm flipH="1">
            <a:off x="7417516" y="5029946"/>
            <a:ext cx="1056133" cy="400752"/>
          </a:xfrm>
          <a:prstGeom prst="rect">
            <a:avLst/>
          </a:prstGeom>
          <a:solidFill>
            <a:srgbClr val="FFA1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rebuchet MS" panose="020B0703020202090204" pitchFamily="34" charset="0"/>
              </a:rPr>
              <a:t>Postgres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7C63CA-AB95-C446-AF24-31206C439782}"/>
              </a:ext>
            </a:extLst>
          </p:cNvPr>
          <p:cNvSpPr/>
          <p:nvPr/>
        </p:nvSpPr>
        <p:spPr>
          <a:xfrm flipH="1">
            <a:off x="9233482" y="4957834"/>
            <a:ext cx="1161746" cy="301091"/>
          </a:xfrm>
          <a:prstGeom prst="rect">
            <a:avLst/>
          </a:prstGeom>
          <a:solidFill>
            <a:srgbClr val="FFA1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rebuchet MS" panose="020B0703020202090204" pitchFamily="34" charset="0"/>
              </a:rPr>
              <a:t>Web App</a:t>
            </a:r>
          </a:p>
        </p:txBody>
      </p:sp>
    </p:spTree>
    <p:extLst>
      <p:ext uri="{BB962C8B-B14F-4D97-AF65-F5344CB8AC3E}">
        <p14:creationId xmlns:p14="http://schemas.microsoft.com/office/powerpoint/2010/main" val="2273392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3041-D84F-D044-A6CF-1BCFCBAE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703020202090204" pitchFamily="34" charset="0"/>
              </a:rPr>
              <a:t>Results</a:t>
            </a:r>
          </a:p>
        </p:txBody>
      </p:sp>
      <p:pic>
        <p:nvPicPr>
          <p:cNvPr id="7" name="Content Placeholder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4203471-36CC-4441-8076-D83E2E048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3906" y="1368735"/>
            <a:ext cx="8424189" cy="5265119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7708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17E99-E975-C44C-AE37-CCCC4331A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rebuchet MS" panose="020B0703020202090204" pitchFamily="34" charset="0"/>
              </a:rPr>
              <a:t>Potential Next Steps</a:t>
            </a:r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CFD44527-9646-4733-937C-FDF278E696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0177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650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401</TotalTime>
  <Words>119</Words>
  <Application>Microsoft Macintosh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System Font Regular</vt:lpstr>
      <vt:lpstr>Trebuchet MS</vt:lpstr>
      <vt:lpstr>Office Theme</vt:lpstr>
      <vt:lpstr>VACCINE DEVELOPERS: How do people feel about them?</vt:lpstr>
      <vt:lpstr>Agenda</vt:lpstr>
      <vt:lpstr>Motivation</vt:lpstr>
      <vt:lpstr>Approach</vt:lpstr>
      <vt:lpstr>Results</vt:lpstr>
      <vt:lpstr>Potential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 people feel about companies?</dc:title>
  <dc:creator>brunno soares</dc:creator>
  <cp:lastModifiedBy>brunno soares</cp:lastModifiedBy>
  <cp:revision>33</cp:revision>
  <dcterms:created xsi:type="dcterms:W3CDTF">2021-12-10T11:03:14Z</dcterms:created>
  <dcterms:modified xsi:type="dcterms:W3CDTF">2021-12-17T12:29:56Z</dcterms:modified>
</cp:coreProperties>
</file>