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EA006-9FDC-AF40-A671-6CA395609115}" v="1" dt="2021-12-10T11:19:11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3"/>
  </p:normalViewPr>
  <p:slideViewPr>
    <p:cSldViewPr snapToGrid="0" snapToObjects="1">
      <p:cViewPr>
        <p:scale>
          <a:sx n="85" d="100"/>
          <a:sy n="85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no soares" userId="c43810eba78802c5" providerId="LiveId" clId="{1FCEA006-9FDC-AF40-A671-6CA395609115}"/>
    <pc:docChg chg="undo custSel addSld delSld modSld sldOrd">
      <pc:chgData name="brunno soares" userId="c43810eba78802c5" providerId="LiveId" clId="{1FCEA006-9FDC-AF40-A671-6CA395609115}" dt="2021-12-10T11:29:37.294" v="1489" actId="20577"/>
      <pc:docMkLst>
        <pc:docMk/>
      </pc:docMkLst>
      <pc:sldChg chg="modSp mod">
        <pc:chgData name="brunno soares" userId="c43810eba78802c5" providerId="LiveId" clId="{1FCEA006-9FDC-AF40-A671-6CA395609115}" dt="2021-12-10T11:26:09.837" v="1309" actId="20577"/>
        <pc:sldMkLst>
          <pc:docMk/>
          <pc:sldMk cId="936330720" sldId="256"/>
        </pc:sldMkLst>
        <pc:spChg chg="mod">
          <ac:chgData name="brunno soares" userId="c43810eba78802c5" providerId="LiveId" clId="{1FCEA006-9FDC-AF40-A671-6CA395609115}" dt="2021-12-10T11:26:09.837" v="1309" actId="20577"/>
          <ac:spMkLst>
            <pc:docMk/>
            <pc:sldMk cId="936330720" sldId="256"/>
            <ac:spMk id="2" creationId="{04CE35F3-29F8-FB4F-8897-BDA5DAE413BB}"/>
          </ac:spMkLst>
        </pc:spChg>
        <pc:spChg chg="mod">
          <ac:chgData name="brunno soares" userId="c43810eba78802c5" providerId="LiveId" clId="{1FCEA006-9FDC-AF40-A671-6CA395609115}" dt="2021-12-10T11:07:56.282" v="43" actId="27636"/>
          <ac:spMkLst>
            <pc:docMk/>
            <pc:sldMk cId="936330720" sldId="256"/>
            <ac:spMk id="3" creationId="{5C572820-B5A7-5C47-94F8-3F196369C82D}"/>
          </ac:spMkLst>
        </pc:spChg>
      </pc:sldChg>
      <pc:sldChg chg="modSp mod">
        <pc:chgData name="brunno soares" userId="c43810eba78802c5" providerId="LiveId" clId="{1FCEA006-9FDC-AF40-A671-6CA395609115}" dt="2021-12-10T11:28:46.997" v="1391" actId="20577"/>
        <pc:sldMkLst>
          <pc:docMk/>
          <pc:sldMk cId="736941216" sldId="257"/>
        </pc:sldMkLst>
        <pc:spChg chg="mod">
          <ac:chgData name="brunno soares" userId="c43810eba78802c5" providerId="LiveId" clId="{1FCEA006-9FDC-AF40-A671-6CA395609115}" dt="2021-12-10T11:28:46.997" v="1391" actId="20577"/>
          <ac:spMkLst>
            <pc:docMk/>
            <pc:sldMk cId="736941216" sldId="257"/>
            <ac:spMk id="3" creationId="{90272A11-975E-8743-BC25-7C7E62096900}"/>
          </ac:spMkLst>
        </pc:spChg>
      </pc:sldChg>
      <pc:sldChg chg="modSp mod">
        <pc:chgData name="brunno soares" userId="c43810eba78802c5" providerId="LiveId" clId="{1FCEA006-9FDC-AF40-A671-6CA395609115}" dt="2021-12-10T11:26:57.288" v="1326" actId="20577"/>
        <pc:sldMkLst>
          <pc:docMk/>
          <pc:sldMk cId="1356010521" sldId="258"/>
        </pc:sldMkLst>
        <pc:spChg chg="mod">
          <ac:chgData name="brunno soares" userId="c43810eba78802c5" providerId="LiveId" clId="{1FCEA006-9FDC-AF40-A671-6CA395609115}" dt="2021-12-10T11:26:57.288" v="1326" actId="20577"/>
          <ac:spMkLst>
            <pc:docMk/>
            <pc:sldMk cId="1356010521" sldId="258"/>
            <ac:spMk id="2" creationId="{40C877F3-7CB6-B74B-A6D3-C1D409D56514}"/>
          </ac:spMkLst>
        </pc:spChg>
        <pc:spChg chg="mod">
          <ac:chgData name="brunno soares" userId="c43810eba78802c5" providerId="LiveId" clId="{1FCEA006-9FDC-AF40-A671-6CA395609115}" dt="2021-12-10T11:13:27.714" v="1107" actId="20577"/>
          <ac:spMkLst>
            <pc:docMk/>
            <pc:sldMk cId="1356010521" sldId="258"/>
            <ac:spMk id="3" creationId="{11EA7D6E-6D93-144D-A4FA-FE39D3B8E8C9}"/>
          </ac:spMkLst>
        </pc:spChg>
      </pc:sldChg>
      <pc:sldChg chg="modSp del mod ord">
        <pc:chgData name="brunno soares" userId="c43810eba78802c5" providerId="LiveId" clId="{1FCEA006-9FDC-AF40-A671-6CA395609115}" dt="2021-12-10T11:28:17.811" v="1339" actId="2696"/>
        <pc:sldMkLst>
          <pc:docMk/>
          <pc:sldMk cId="426357775" sldId="259"/>
        </pc:sldMkLst>
        <pc:spChg chg="mod">
          <ac:chgData name="brunno soares" userId="c43810eba78802c5" providerId="LiveId" clId="{1FCEA006-9FDC-AF40-A671-6CA395609115}" dt="2021-12-10T11:12:14.102" v="796" actId="20577"/>
          <ac:spMkLst>
            <pc:docMk/>
            <pc:sldMk cId="426357775" sldId="259"/>
            <ac:spMk id="2" creationId="{57FA4CA2-5A18-B443-9328-F622F234B386}"/>
          </ac:spMkLst>
        </pc:spChg>
        <pc:spChg chg="mod">
          <ac:chgData name="brunno soares" userId="c43810eba78802c5" providerId="LiveId" clId="{1FCEA006-9FDC-AF40-A671-6CA395609115}" dt="2021-12-10T11:12:55.404" v="975" actId="20577"/>
          <ac:spMkLst>
            <pc:docMk/>
            <pc:sldMk cId="426357775" sldId="259"/>
            <ac:spMk id="3" creationId="{D1124313-493A-7042-BF56-96A04DD5780F}"/>
          </ac:spMkLst>
        </pc:spChg>
      </pc:sldChg>
      <pc:sldChg chg="addSp delSp modSp new mod">
        <pc:chgData name="brunno soares" userId="c43810eba78802c5" providerId="LiveId" clId="{1FCEA006-9FDC-AF40-A671-6CA395609115}" dt="2021-12-10T11:27:29.225" v="1335" actId="20577"/>
        <pc:sldMkLst>
          <pc:docMk/>
          <pc:sldMk cId="2273392244" sldId="260"/>
        </pc:sldMkLst>
        <pc:spChg chg="mod">
          <ac:chgData name="brunno soares" userId="c43810eba78802c5" providerId="LiveId" clId="{1FCEA006-9FDC-AF40-A671-6CA395609115}" dt="2021-12-10T11:27:29.225" v="1335" actId="20577"/>
          <ac:spMkLst>
            <pc:docMk/>
            <pc:sldMk cId="2273392244" sldId="260"/>
            <ac:spMk id="2" creationId="{BB10AE09-0831-044F-8F8E-9AA7F23A6E0B}"/>
          </ac:spMkLst>
        </pc:spChg>
        <pc:spChg chg="del">
          <ac:chgData name="brunno soares" userId="c43810eba78802c5" providerId="LiveId" clId="{1FCEA006-9FDC-AF40-A671-6CA395609115}" dt="2021-12-10T11:19:11.098" v="1130" actId="931"/>
          <ac:spMkLst>
            <pc:docMk/>
            <pc:sldMk cId="2273392244" sldId="260"/>
            <ac:spMk id="3" creationId="{48CAF58D-7180-D342-8475-02CD364AFDF3}"/>
          </ac:spMkLst>
        </pc:spChg>
        <pc:spChg chg="add mod">
          <ac:chgData name="brunno soares" userId="c43810eba78802c5" providerId="LiveId" clId="{1FCEA006-9FDC-AF40-A671-6CA395609115}" dt="2021-12-10T11:19:38.830" v="1170" actId="14100"/>
          <ac:spMkLst>
            <pc:docMk/>
            <pc:sldMk cId="2273392244" sldId="260"/>
            <ac:spMk id="6" creationId="{07795175-5604-794D-968B-65A98C161635}"/>
          </ac:spMkLst>
        </pc:spChg>
        <pc:picChg chg="add mod">
          <ac:chgData name="brunno soares" userId="c43810eba78802c5" providerId="LiveId" clId="{1FCEA006-9FDC-AF40-A671-6CA395609115}" dt="2021-12-10T11:19:13.570" v="1131" actId="27614"/>
          <ac:picMkLst>
            <pc:docMk/>
            <pc:sldMk cId="2273392244" sldId="260"/>
            <ac:picMk id="5" creationId="{94217B51-E137-C040-B7CD-770963E2793D}"/>
          </ac:picMkLst>
        </pc:picChg>
      </pc:sldChg>
      <pc:sldChg chg="modSp new mod">
        <pc:chgData name="brunno soares" userId="c43810eba78802c5" providerId="LiveId" clId="{1FCEA006-9FDC-AF40-A671-6CA395609115}" dt="2021-12-10T11:29:37.294" v="1489" actId="20577"/>
        <pc:sldMkLst>
          <pc:docMk/>
          <pc:sldMk cId="2687708721" sldId="261"/>
        </pc:sldMkLst>
        <pc:spChg chg="mod">
          <ac:chgData name="brunno soares" userId="c43810eba78802c5" providerId="LiveId" clId="{1FCEA006-9FDC-AF40-A671-6CA395609115}" dt="2021-12-10T11:27:40.729" v="1336" actId="20577"/>
          <ac:spMkLst>
            <pc:docMk/>
            <pc:sldMk cId="2687708721" sldId="261"/>
            <ac:spMk id="2" creationId="{40D73041-D84F-D044-A6CF-1BCFCBAE73CF}"/>
          </ac:spMkLst>
        </pc:spChg>
        <pc:spChg chg="mod">
          <ac:chgData name="brunno soares" userId="c43810eba78802c5" providerId="LiveId" clId="{1FCEA006-9FDC-AF40-A671-6CA395609115}" dt="2021-12-10T11:29:37.294" v="1489" actId="20577"/>
          <ac:spMkLst>
            <pc:docMk/>
            <pc:sldMk cId="2687708721" sldId="261"/>
            <ac:spMk id="3" creationId="{1FCC94D9-B736-1340-A88E-3B35060CD7D2}"/>
          </ac:spMkLst>
        </pc:spChg>
      </pc:sldChg>
      <pc:sldChg chg="modSp new mod ord">
        <pc:chgData name="brunno soares" userId="c43810eba78802c5" providerId="LiveId" clId="{1FCEA006-9FDC-AF40-A671-6CA395609115}" dt="2021-12-10T11:26:31.248" v="1311" actId="20578"/>
        <pc:sldMkLst>
          <pc:docMk/>
          <pc:sldMk cId="2045611730" sldId="262"/>
        </pc:sldMkLst>
        <pc:spChg chg="mod">
          <ac:chgData name="brunno soares" userId="c43810eba78802c5" providerId="LiveId" clId="{1FCEA006-9FDC-AF40-A671-6CA395609115}" dt="2021-12-10T11:20:03.105" v="1219" actId="20577"/>
          <ac:spMkLst>
            <pc:docMk/>
            <pc:sldMk cId="2045611730" sldId="262"/>
            <ac:spMk id="2" creationId="{9276096B-CB71-7B49-A3B1-DD691A177BE5}"/>
          </ac:spMkLst>
        </pc:spChg>
        <pc:spChg chg="mod">
          <ac:chgData name="brunno soares" userId="c43810eba78802c5" providerId="LiveId" clId="{1FCEA006-9FDC-AF40-A671-6CA395609115}" dt="2021-12-10T11:20:09.653" v="1235" actId="20577"/>
          <ac:spMkLst>
            <pc:docMk/>
            <pc:sldMk cId="2045611730" sldId="262"/>
            <ac:spMk id="3" creationId="{468E22B9-D02A-1E49-9400-B30B97D5EC80}"/>
          </ac:spMkLst>
        </pc:spChg>
      </pc:sldChg>
      <pc:sldChg chg="modSp new mod">
        <pc:chgData name="brunno soares" userId="c43810eba78802c5" providerId="LiveId" clId="{1FCEA006-9FDC-AF40-A671-6CA395609115}" dt="2021-12-10T11:28:38.398" v="1364" actId="20577"/>
        <pc:sldMkLst>
          <pc:docMk/>
          <pc:sldMk cId="2382434182" sldId="263"/>
        </pc:sldMkLst>
        <pc:spChg chg="mod">
          <ac:chgData name="brunno soares" userId="c43810eba78802c5" providerId="LiveId" clId="{1FCEA006-9FDC-AF40-A671-6CA395609115}" dt="2021-12-10T11:28:38.398" v="1364" actId="20577"/>
          <ac:spMkLst>
            <pc:docMk/>
            <pc:sldMk cId="2382434182" sldId="263"/>
            <ac:spMk id="2" creationId="{2BC24855-97E4-9240-9DA4-28E31866C35B}"/>
          </ac:spMkLst>
        </pc:spChg>
      </pc:sldChg>
      <pc:sldChg chg="modSp new mod">
        <pc:chgData name="brunno soares" userId="c43810eba78802c5" providerId="LiveId" clId="{1FCEA006-9FDC-AF40-A671-6CA395609115}" dt="2021-12-10T11:29:04.939" v="1427" actId="20577"/>
        <pc:sldMkLst>
          <pc:docMk/>
          <pc:sldMk cId="214650625" sldId="264"/>
        </pc:sldMkLst>
        <pc:spChg chg="mod">
          <ac:chgData name="brunno soares" userId="c43810eba78802c5" providerId="LiveId" clId="{1FCEA006-9FDC-AF40-A671-6CA395609115}" dt="2021-12-10T11:29:04.939" v="1427" actId="20577"/>
          <ac:spMkLst>
            <pc:docMk/>
            <pc:sldMk cId="214650625" sldId="264"/>
            <ac:spMk id="2" creationId="{93117E99-E975-C44C-AE37-CCCC4331AE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FCAA-3047-C24B-9474-AFA490FF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52851-FF01-1641-89AE-195F89674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306FD-E178-BE46-97DC-56DDB70D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CF8-5CBE-A844-BD63-A953A4DC859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31B42-A711-D742-B1D3-4EB15043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F3F0-E48C-8F4D-A3D4-D4706BA2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9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ED7D-3876-534C-8AB1-A17FF3AD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4F3BC-0651-FB4E-9B04-C5E2F16D2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38955-51A8-AA49-A8DE-B4CB8766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CF8-5CBE-A844-BD63-A953A4DC859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3AF0C-9CE2-5C43-B0D1-15757EF7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D005-5CA0-F74D-BE9C-1BE1352D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9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E9CEC-7B00-7840-AFF1-003C215E9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A78C5-8707-424A-9EFF-7084F0C92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29BA4-0214-B54D-A10B-E6C80DB5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CF8-5CBE-A844-BD63-A953A4DC859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00417-6EB1-324B-97DA-4B97D0C5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439F9-2012-BC4E-B26D-9AB0A714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1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873E-C05E-8845-AC3E-2FD55DFB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B5EA7-E633-9948-93A9-187FB34B8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8EED-E60B-434E-8443-9ABA49B4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CF8-5CBE-A844-BD63-A953A4DC859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7A23-516A-3340-944D-BD18855B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E98D4-2E25-2D44-91D6-DEE660A3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0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1831-33FA-E040-A88A-BED7607B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55E02-748F-DE47-98F1-FCE27368F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34FB-2071-A244-A6AB-14F88710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CF8-5CBE-A844-BD63-A953A4DC859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B5991-F1EC-4D4C-BD54-34FB9533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8427-0032-4C40-A99A-82ADC11C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9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1065-A1B1-D44A-8D44-A53BB1F1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4CDF-154F-8148-B083-0CBF1DB15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887F5-8FB0-3E40-898F-94DAAE030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3C6D7-6A89-874D-BD20-01E2BC19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CF8-5CBE-A844-BD63-A953A4DC859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5824E-04E9-CC4D-80ED-8EA5A573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FFA13-35DF-1847-9FD6-34665C49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9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2671-7A85-D44E-B2AC-D98DEECE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DC4C7-312F-1C47-8042-77D734157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6B7BE-552D-574D-9C98-A5EDC7A4B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44D85-F0BB-744C-9813-CFD86309A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838BF-9C6B-7847-A4DD-C0A1C365F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CF51B-A151-D046-ABDC-BFD81F44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CF8-5CBE-A844-BD63-A953A4DC859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624CA-E432-A94B-8768-BE1FE9FD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2243A-9071-8B41-A7F1-DBF7B4B6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9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1D78-ACC4-ED43-915D-97428344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46029-4192-9A46-A064-B4530E34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CF8-5CBE-A844-BD63-A953A4DC859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198CA-31E7-B146-9C06-FEB94F93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3485F-4675-AE44-AFA0-B1D9E4E8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9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34AAC-E704-254F-854E-FC5C3ED9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CF8-5CBE-A844-BD63-A953A4DC859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E82F6-5CDF-674C-B3C5-531882F2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8E93-5300-6D4E-AE24-BF890B6A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3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B602-EFAF-3B44-ABED-720193E6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B244-9408-B74D-9534-7863833F3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B639D-7857-C44D-A1B4-D424ED79B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78D2D-43B6-E94E-A293-3FD28F16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CF8-5CBE-A844-BD63-A953A4DC859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5597B-0CC2-A240-926A-F01EFB9E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B961B-F3D5-5A4A-A885-282D92C3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5B49-57A4-B046-B0EF-73F40432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D6A5B-BB46-E142-A876-1B4CCB510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0D1D5-BE44-2F48-8D77-474FE01DE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AF4C2-BDCA-7242-A451-1C8D9411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CF8-5CBE-A844-BD63-A953A4DC859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8AA2D-FA29-B84E-9742-F2C01E62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3D8EB-8F36-7C4A-8011-8F61B44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439D2-0936-8649-8BDF-A9973F01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04F70-D8A3-2041-BBEF-DE76C7504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E3A7F-F0E1-B04B-889A-D6A7BF250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CCF8-5CBE-A844-BD63-A953A4DC859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2CD3-18A2-1B4B-97D7-F96F0697F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79CE5-0C4C-5A45-AD85-93E4EF939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3C9C8-84B7-E94F-8938-D7926CAF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35F3-29F8-FB4F-8897-BDA5DAE41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How does the U.S. feel about Pfizer?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72820-B5A7-5C47-94F8-3F196369C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SPICED Academy</a:t>
            </a:r>
          </a:p>
          <a:p>
            <a:pPr algn="l"/>
            <a:r>
              <a:rPr lang="en-US" i="1" dirty="0"/>
              <a:t>Final Project</a:t>
            </a:r>
          </a:p>
          <a:p>
            <a:pPr algn="l"/>
            <a:r>
              <a:rPr lang="en-US" dirty="0"/>
              <a:t>Brunno G. Soares</a:t>
            </a:r>
          </a:p>
          <a:p>
            <a:pPr algn="l"/>
            <a:r>
              <a:rPr lang="en-US" dirty="0"/>
              <a:t>17/12/2021</a:t>
            </a:r>
          </a:p>
        </p:txBody>
      </p:sp>
    </p:spTree>
    <p:extLst>
      <p:ext uri="{BB962C8B-B14F-4D97-AF65-F5344CB8AC3E}">
        <p14:creationId xmlns:p14="http://schemas.microsoft.com/office/powerpoint/2010/main" val="93633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7A1F-B972-324D-87B6-AB4D1438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2A11-975E-8743-BC25-7C7E6209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that mean?</a:t>
            </a:r>
          </a:p>
          <a:p>
            <a:r>
              <a:rPr lang="en-US" dirty="0"/>
              <a:t>My Motivation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Challenges &amp; Lessons</a:t>
            </a:r>
          </a:p>
          <a:p>
            <a:r>
              <a:rPr lang="en-US" dirty="0"/>
              <a:t>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4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77F3-7CB6-B74B-A6D3-C1D409D5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7D6E-6D93-144D-A4FA-FE39D3B8E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[“Pfizer”, “</a:t>
            </a:r>
            <a:r>
              <a:rPr lang="en-US" dirty="0" err="1"/>
              <a:t>Moderna</a:t>
            </a:r>
            <a:r>
              <a:rPr lang="en-US" dirty="0"/>
              <a:t>”, “AstraZeneca”, “</a:t>
            </a:r>
            <a:r>
              <a:rPr lang="en-US" dirty="0" err="1"/>
              <a:t>Johson&amp;Johnson</a:t>
            </a:r>
            <a:r>
              <a:rPr lang="en-US" dirty="0"/>
              <a:t>”]</a:t>
            </a:r>
          </a:p>
          <a:p>
            <a:r>
              <a:rPr lang="en-US" dirty="0"/>
              <a:t>Have they gained positive reputation through the development and supply of COVID19 vaccines?</a:t>
            </a:r>
          </a:p>
          <a:p>
            <a:r>
              <a:rPr lang="en-US" dirty="0"/>
              <a:t>If so, maybe that’s enough and they don’t need to charge high margins.</a:t>
            </a:r>
          </a:p>
          <a:p>
            <a:r>
              <a:rPr lang="en-US" dirty="0"/>
              <a:t>This would make vaccines cheaper, which is a good thing particularly for developing countries.</a:t>
            </a:r>
          </a:p>
          <a:p>
            <a:r>
              <a:rPr lang="en-US" dirty="0"/>
              <a:t>Probably cheaper than surveying (through a company like Civey)</a:t>
            </a:r>
          </a:p>
        </p:txBody>
      </p:sp>
    </p:spTree>
    <p:extLst>
      <p:ext uri="{BB962C8B-B14F-4D97-AF65-F5344CB8AC3E}">
        <p14:creationId xmlns:p14="http://schemas.microsoft.com/office/powerpoint/2010/main" val="135601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AE09-0831-044F-8F8E-9AA7F23A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4217B51-E137-C040-B7CD-770963E27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3023394"/>
            <a:ext cx="7620000" cy="19558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795175-5604-794D-968B-65A98C161635}"/>
              </a:ext>
            </a:extLst>
          </p:cNvPr>
          <p:cNvSpPr/>
          <p:nvPr/>
        </p:nvSpPr>
        <p:spPr>
          <a:xfrm>
            <a:off x="7210269" y="2122175"/>
            <a:ext cx="3087974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Instead of Slack Bot I have a Web App</a:t>
            </a:r>
          </a:p>
        </p:txBody>
      </p:sp>
    </p:spTree>
    <p:extLst>
      <p:ext uri="{BB962C8B-B14F-4D97-AF65-F5344CB8AC3E}">
        <p14:creationId xmlns:p14="http://schemas.microsoft.com/office/powerpoint/2010/main" val="227339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4855-97E4-9240-9DA4-28E31866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2D0C-983B-A54F-9316-8FD4E599D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3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3041-D84F-D044-A6CF-1BCFCBAE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94D9-B736-1340-A88E-3B35060CD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my sentiment analysis compare to Brand24?</a:t>
            </a:r>
          </a:p>
        </p:txBody>
      </p:sp>
    </p:spTree>
    <p:extLst>
      <p:ext uri="{BB962C8B-B14F-4D97-AF65-F5344CB8AC3E}">
        <p14:creationId xmlns:p14="http://schemas.microsoft.com/office/powerpoint/2010/main" val="268770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7E99-E975-C44C-AE37-CCCC4331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EA88A-A985-454E-9FBC-7F326184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096B-CB71-7B49-A3B1-DD691A17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E22B9-D02A-1E49-9400-B30B97D5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1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136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How does the U.S. feel about Pfizer?</vt:lpstr>
      <vt:lpstr>Agenda</vt:lpstr>
      <vt:lpstr>My Motivation</vt:lpstr>
      <vt:lpstr>Approach</vt:lpstr>
      <vt:lpstr>Challenges &amp; Lessons</vt:lpstr>
      <vt:lpstr>Results</vt:lpstr>
      <vt:lpstr>Potential 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people feel about companies?</dc:title>
  <dc:creator>brunno soares</dc:creator>
  <cp:lastModifiedBy>brunno soares</cp:lastModifiedBy>
  <cp:revision>1</cp:revision>
  <dcterms:created xsi:type="dcterms:W3CDTF">2021-12-10T11:03:14Z</dcterms:created>
  <dcterms:modified xsi:type="dcterms:W3CDTF">2021-12-10T11:29:40Z</dcterms:modified>
</cp:coreProperties>
</file>