
<file path=[Content_Types].xml><?xml version="1.0" encoding="utf-8"?>
<Types xmlns="http://schemas.openxmlformats.org/package/2006/content-types">
  <Default Extension="jfif" ContentType="image/jpeg"/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12" r:id="rId4"/>
  </p:sldMasterIdLst>
  <p:notesMasterIdLst>
    <p:notesMasterId r:id="rId18"/>
  </p:notesMasterIdLst>
  <p:handoutMasterIdLst>
    <p:handoutMasterId r:id="rId19"/>
  </p:handoutMasterIdLst>
  <p:sldIdLst>
    <p:sldId id="262" r:id="rId5"/>
    <p:sldId id="268" r:id="rId6"/>
    <p:sldId id="270" r:id="rId7"/>
    <p:sldId id="271" r:id="rId8"/>
    <p:sldId id="261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87"/>
  </p:normalViewPr>
  <p:slideViewPr>
    <p:cSldViewPr snapToGrid="0" snapToObjects="1">
      <p:cViewPr varScale="1">
        <p:scale>
          <a:sx n="127" d="100"/>
          <a:sy n="127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svg"/><Relationship Id="rId1" Type="http://schemas.openxmlformats.org/officeDocument/2006/relationships/image" Target="../media/image3.png"/><Relationship Id="rId6" Type="http://schemas.openxmlformats.org/officeDocument/2006/relationships/image" Target="../media/image12.svg"/><Relationship Id="rId5" Type="http://schemas.openxmlformats.org/officeDocument/2006/relationships/image" Target="../media/image5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svg"/><Relationship Id="rId1" Type="http://schemas.openxmlformats.org/officeDocument/2006/relationships/image" Target="../media/image3.png"/><Relationship Id="rId6" Type="http://schemas.openxmlformats.org/officeDocument/2006/relationships/image" Target="../media/image12.svg"/><Relationship Id="rId5" Type="http://schemas.openxmlformats.org/officeDocument/2006/relationships/image" Target="../media/image5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5_2" csCatId="accent5" phldr="1"/>
      <dgm:spPr/>
    </dgm:pt>
    <dgm:pt modelId="{81BEB84D-9A77-49C6-9301-B3359FCAC75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Oracle Remote Server</a:t>
          </a:r>
          <a:endParaRPr lang="en-US" dirty="0"/>
        </a:p>
      </dgm:t>
    </dgm:pt>
    <dgm:pt modelId="{AE4D0D43-0332-4F79-8D35-BCD8C10758AE}" type="parTrans" cxnId="{420EF6C4-7321-43BE-A2FC-253606B1E06A}">
      <dgm:prSet/>
      <dgm:spPr/>
      <dgm:t>
        <a:bodyPr/>
        <a:lstStyle/>
        <a:p>
          <a:endParaRPr lang="en-US"/>
        </a:p>
      </dgm:t>
    </dgm:pt>
    <dgm:pt modelId="{5D260F18-25D2-4074-87F1-7E78DDA61C58}" type="sibTrans" cxnId="{420EF6C4-7321-43BE-A2FC-253606B1E06A}">
      <dgm:prSet/>
      <dgm:spPr/>
      <dgm:t>
        <a:bodyPr/>
        <a:lstStyle/>
        <a:p>
          <a:endParaRPr lang="en-US"/>
        </a:p>
      </dgm:t>
    </dgm:pt>
    <dgm:pt modelId="{BFF9359E-E9B1-4B73-BACC-2C7988765B1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GitHub Version Control</a:t>
          </a:r>
          <a:endParaRPr lang="en-US" dirty="0"/>
        </a:p>
      </dgm:t>
    </dgm:pt>
    <dgm:pt modelId="{6E0A40FA-1B79-4089-8B9A-3BA22865FE4E}" type="parTrans" cxnId="{516EC545-1971-48B3-978C-4756FCDCCFD9}">
      <dgm:prSet/>
      <dgm:spPr/>
      <dgm:t>
        <a:bodyPr/>
        <a:lstStyle/>
        <a:p>
          <a:endParaRPr lang="en-US"/>
        </a:p>
      </dgm:t>
    </dgm:pt>
    <dgm:pt modelId="{1CEF1965-C516-4C44-BAE3-2FA3F5116930}" type="sibTrans" cxnId="{516EC545-1971-48B3-978C-4756FCDCCFD9}">
      <dgm:prSet/>
      <dgm:spPr/>
      <dgm:t>
        <a:bodyPr/>
        <a:lstStyle/>
        <a:p>
          <a:endParaRPr lang="en-US"/>
        </a:p>
      </dgm:t>
    </dgm:pt>
    <dgm:pt modelId="{4AF52931-E4CA-4429-AACB-B8747CDB240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Oracle DB Services</a:t>
          </a:r>
          <a:endParaRPr lang="en-US" dirty="0"/>
        </a:p>
      </dgm:t>
    </dgm:pt>
    <dgm:pt modelId="{D86AF01C-9CBC-41F8-9354-48CD82BDFDC9}" type="sibTrans" cxnId="{F82329C8-C3B2-4E9B-9033-528488D72705}">
      <dgm:prSet/>
      <dgm:spPr/>
      <dgm:t>
        <a:bodyPr/>
        <a:lstStyle/>
        <a:p>
          <a:endParaRPr lang="en-US"/>
        </a:p>
      </dgm:t>
    </dgm:pt>
    <dgm:pt modelId="{67B2FC97-2FAE-4EFE-9DEE-E4216C657F35}" type="parTrans" cxnId="{F82329C8-C3B2-4E9B-9033-528488D72705}">
      <dgm:prSet/>
      <dgm:spPr/>
      <dgm:t>
        <a:bodyPr/>
        <a:lstStyle/>
        <a:p>
          <a:endParaRPr lang="en-US"/>
        </a:p>
      </dgm:t>
    </dgm:pt>
    <dgm:pt modelId="{536D0097-A245-4152-8984-CC3ABB7DF273}" type="pres">
      <dgm:prSet presAssocID="{C7720856-93F0-4CC7-B7FD-2466914A11D4}" presName="root" presStyleCnt="0">
        <dgm:presLayoutVars>
          <dgm:dir/>
          <dgm:resizeHandles val="exact"/>
        </dgm:presLayoutVars>
      </dgm:prSet>
      <dgm:spPr/>
    </dgm:pt>
    <dgm:pt modelId="{DB8DBD9D-81A4-425A-BACC-11558B39BA4F}" type="pres">
      <dgm:prSet presAssocID="{4AF52931-E4CA-4429-AACB-B8747CDB2409}" presName="compNode" presStyleCnt="0"/>
      <dgm:spPr/>
    </dgm:pt>
    <dgm:pt modelId="{DE4D0CB4-0619-47EF-A746-365405D39958}" type="pres">
      <dgm:prSet presAssocID="{4AF52931-E4CA-4429-AACB-B8747CDB2409}" presName="bgRect" presStyleLbl="bgShp" presStyleIdx="0" presStyleCnt="3"/>
      <dgm:spPr/>
      <dgm:t>
        <a:bodyPr/>
        <a:lstStyle/>
        <a:p>
          <a:endParaRPr lang="en-US"/>
        </a:p>
      </dgm:t>
    </dgm:pt>
    <dgm:pt modelId="{ABC6D826-A6E6-42EC-BF0E-9025B33009B2}" type="pres">
      <dgm:prSet presAssocID="{4AF52931-E4CA-4429-AACB-B8747CDB24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E7294FB-7627-4D43-88C1-EE466B3369AD}" type="pres">
      <dgm:prSet presAssocID="{4AF52931-E4CA-4429-AACB-B8747CDB2409}" presName="spaceRect" presStyleCnt="0"/>
      <dgm:spPr/>
    </dgm:pt>
    <dgm:pt modelId="{573FC8C9-03E6-4269-9DB7-824A4479C21C}" type="pres">
      <dgm:prSet presAssocID="{4AF52931-E4CA-4429-AACB-B8747CDB2409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F2C253B-D9B7-4F6A-BC58-58675D37BE4B}" type="pres">
      <dgm:prSet presAssocID="{D86AF01C-9CBC-41F8-9354-48CD82BDFDC9}" presName="sibTrans" presStyleCnt="0"/>
      <dgm:spPr/>
    </dgm:pt>
    <dgm:pt modelId="{6802359D-3E26-495D-95C0-D50D2FF0A0AB}" type="pres">
      <dgm:prSet presAssocID="{81BEB84D-9A77-49C6-9301-B3359FCAC75F}" presName="compNode" presStyleCnt="0"/>
      <dgm:spPr/>
    </dgm:pt>
    <dgm:pt modelId="{B58CA141-504B-412A-818E-73651C363A3D}" type="pres">
      <dgm:prSet presAssocID="{81BEB84D-9A77-49C6-9301-B3359FCAC75F}" presName="bgRect" presStyleLbl="bgShp" presStyleIdx="1" presStyleCnt="3"/>
      <dgm:spPr/>
    </dgm:pt>
    <dgm:pt modelId="{AFC95015-001F-49EB-8731-0714E310C46E}" type="pres">
      <dgm:prSet presAssocID="{81BEB84D-9A77-49C6-9301-B3359FCAC7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4F75FDB-FBCC-4B87-AABC-5ADBB261BB02}" type="pres">
      <dgm:prSet presAssocID="{81BEB84D-9A77-49C6-9301-B3359FCAC75F}" presName="spaceRect" presStyleCnt="0"/>
      <dgm:spPr/>
    </dgm:pt>
    <dgm:pt modelId="{8C6416B8-BF6E-4B19-A8CD-80E01FEB1ED8}" type="pres">
      <dgm:prSet presAssocID="{81BEB84D-9A77-49C6-9301-B3359FCAC75F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1C06081-CFBE-49AB-AE47-FB2FE4BD1620}" type="pres">
      <dgm:prSet presAssocID="{5D260F18-25D2-4074-87F1-7E78DDA61C58}" presName="sibTrans" presStyleCnt="0"/>
      <dgm:spPr/>
    </dgm:pt>
    <dgm:pt modelId="{780F5C81-E187-46CA-9F2B-7655A74715CA}" type="pres">
      <dgm:prSet presAssocID="{BFF9359E-E9B1-4B73-BACC-2C7988765B16}" presName="compNode" presStyleCnt="0"/>
      <dgm:spPr/>
    </dgm:pt>
    <dgm:pt modelId="{2DD6782C-3741-43AC-8E3F-C7C2A5A092FE}" type="pres">
      <dgm:prSet presAssocID="{BFF9359E-E9B1-4B73-BACC-2C7988765B16}" presName="bgRect" presStyleLbl="bgShp" presStyleIdx="2" presStyleCnt="3"/>
      <dgm:spPr/>
    </dgm:pt>
    <dgm:pt modelId="{22E3D4D5-84E6-41EE-BF94-D56D24841B8B}" type="pres">
      <dgm:prSet presAssocID="{BFF9359E-E9B1-4B73-BACC-2C7988765B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7079802-B104-4A91-9CE1-92B9B5C9364A}" type="pres">
      <dgm:prSet presAssocID="{BFF9359E-E9B1-4B73-BACC-2C7988765B16}" presName="spaceRect" presStyleCnt="0"/>
      <dgm:spPr/>
    </dgm:pt>
    <dgm:pt modelId="{61C9C6B6-F051-4AFC-B696-34674ED32FC0}" type="pres">
      <dgm:prSet presAssocID="{BFF9359E-E9B1-4B73-BACC-2C7988765B16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34D35DC2-6A00-419B-9F36-2DB92CE03A46}" type="presOf" srcId="{C7720856-93F0-4CC7-B7FD-2466914A11D4}" destId="{536D0097-A245-4152-8984-CC3ABB7DF273}" srcOrd="0" destOrd="0" presId="urn:microsoft.com/office/officeart/2018/2/layout/IconVerticalSolidList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8175B8DB-3AE1-45AA-9C3E-DCB6571222DD}" type="presOf" srcId="{4AF52931-E4CA-4429-AACB-B8747CDB2409}" destId="{573FC8C9-03E6-4269-9DB7-824A4479C21C}" srcOrd="0" destOrd="0" presId="urn:microsoft.com/office/officeart/2018/2/layout/IconVerticalSolidList"/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85AB05C9-F57A-47E8-A921-61FC1CA1617E}" type="presOf" srcId="{81BEB84D-9A77-49C6-9301-B3359FCAC75F}" destId="{8C6416B8-BF6E-4B19-A8CD-80E01FEB1ED8}" srcOrd="0" destOrd="0" presId="urn:microsoft.com/office/officeart/2018/2/layout/IconVerticalSolidList"/>
    <dgm:cxn modelId="{C69622B0-4662-4232-834A-918B73660C71}" type="presOf" srcId="{BFF9359E-E9B1-4B73-BACC-2C7988765B16}" destId="{61C9C6B6-F051-4AFC-B696-34674ED32FC0}" srcOrd="0" destOrd="0" presId="urn:microsoft.com/office/officeart/2018/2/layout/IconVerticalSolidList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8825A016-C26E-46E0-8927-D175E732B2BB}" type="presParOf" srcId="{536D0097-A245-4152-8984-CC3ABB7DF273}" destId="{DB8DBD9D-81A4-425A-BACC-11558B39BA4F}" srcOrd="0" destOrd="0" presId="urn:microsoft.com/office/officeart/2018/2/layout/IconVerticalSolidList"/>
    <dgm:cxn modelId="{F7BF7793-6E33-41E0-ACA6-1F386926E134}" type="presParOf" srcId="{DB8DBD9D-81A4-425A-BACC-11558B39BA4F}" destId="{DE4D0CB4-0619-47EF-A746-365405D39958}" srcOrd="0" destOrd="0" presId="urn:microsoft.com/office/officeart/2018/2/layout/IconVerticalSolidList"/>
    <dgm:cxn modelId="{B54478AA-7881-410C-B2F7-98143D79EB52}" type="presParOf" srcId="{DB8DBD9D-81A4-425A-BACC-11558B39BA4F}" destId="{ABC6D826-A6E6-42EC-BF0E-9025B33009B2}" srcOrd="1" destOrd="0" presId="urn:microsoft.com/office/officeart/2018/2/layout/IconVerticalSolidList"/>
    <dgm:cxn modelId="{7E8B4BC2-6E5B-4106-AFAA-E63D8BEB946A}" type="presParOf" srcId="{DB8DBD9D-81A4-425A-BACC-11558B39BA4F}" destId="{3E7294FB-7627-4D43-88C1-EE466B3369AD}" srcOrd="2" destOrd="0" presId="urn:microsoft.com/office/officeart/2018/2/layout/IconVerticalSolidList"/>
    <dgm:cxn modelId="{280CF6A3-BEEB-465F-A99F-FA054B002B4D}" type="presParOf" srcId="{DB8DBD9D-81A4-425A-BACC-11558B39BA4F}" destId="{573FC8C9-03E6-4269-9DB7-824A4479C21C}" srcOrd="3" destOrd="0" presId="urn:microsoft.com/office/officeart/2018/2/layout/IconVerticalSolidList"/>
    <dgm:cxn modelId="{A649C0F6-F32C-48E4-9800-C72F34831E4E}" type="presParOf" srcId="{536D0097-A245-4152-8984-CC3ABB7DF273}" destId="{5F2C253B-D9B7-4F6A-BC58-58675D37BE4B}" srcOrd="1" destOrd="0" presId="urn:microsoft.com/office/officeart/2018/2/layout/IconVerticalSolidList"/>
    <dgm:cxn modelId="{BA78D831-DCB5-43D9-A4EB-B3635EE6571D}" type="presParOf" srcId="{536D0097-A245-4152-8984-CC3ABB7DF273}" destId="{6802359D-3E26-495D-95C0-D50D2FF0A0AB}" srcOrd="2" destOrd="0" presId="urn:microsoft.com/office/officeart/2018/2/layout/IconVerticalSolidList"/>
    <dgm:cxn modelId="{6EDF48AF-EF41-491E-9784-53EB44F5AE94}" type="presParOf" srcId="{6802359D-3E26-495D-95C0-D50D2FF0A0AB}" destId="{B58CA141-504B-412A-818E-73651C363A3D}" srcOrd="0" destOrd="0" presId="urn:microsoft.com/office/officeart/2018/2/layout/IconVerticalSolidList"/>
    <dgm:cxn modelId="{0EB016DB-6BD5-438D-A63D-E9F10EE65A1B}" type="presParOf" srcId="{6802359D-3E26-495D-95C0-D50D2FF0A0AB}" destId="{AFC95015-001F-49EB-8731-0714E310C46E}" srcOrd="1" destOrd="0" presId="urn:microsoft.com/office/officeart/2018/2/layout/IconVerticalSolidList"/>
    <dgm:cxn modelId="{2997C887-3B9B-474C-99C4-01FD48033F19}" type="presParOf" srcId="{6802359D-3E26-495D-95C0-D50D2FF0A0AB}" destId="{D4F75FDB-FBCC-4B87-AABC-5ADBB261BB02}" srcOrd="2" destOrd="0" presId="urn:microsoft.com/office/officeart/2018/2/layout/IconVerticalSolidList"/>
    <dgm:cxn modelId="{4CB70F65-C920-46D0-9BCB-9877382BED9C}" type="presParOf" srcId="{6802359D-3E26-495D-95C0-D50D2FF0A0AB}" destId="{8C6416B8-BF6E-4B19-A8CD-80E01FEB1ED8}" srcOrd="3" destOrd="0" presId="urn:microsoft.com/office/officeart/2018/2/layout/IconVerticalSolidList"/>
    <dgm:cxn modelId="{5C4376B7-9AC6-4624-8A98-1F5864E14346}" type="presParOf" srcId="{536D0097-A245-4152-8984-CC3ABB7DF273}" destId="{91C06081-CFBE-49AB-AE47-FB2FE4BD1620}" srcOrd="3" destOrd="0" presId="urn:microsoft.com/office/officeart/2018/2/layout/IconVerticalSolidList"/>
    <dgm:cxn modelId="{E375D84C-2FAC-46C6-9C15-C738E20DEB4A}" type="presParOf" srcId="{536D0097-A245-4152-8984-CC3ABB7DF273}" destId="{780F5C81-E187-46CA-9F2B-7655A74715CA}" srcOrd="4" destOrd="0" presId="urn:microsoft.com/office/officeart/2018/2/layout/IconVerticalSolidList"/>
    <dgm:cxn modelId="{A8F8EF1C-5D4E-4EF8-938D-5573807C6CD8}" type="presParOf" srcId="{780F5C81-E187-46CA-9F2B-7655A74715CA}" destId="{2DD6782C-3741-43AC-8E3F-C7C2A5A092FE}" srcOrd="0" destOrd="0" presId="urn:microsoft.com/office/officeart/2018/2/layout/IconVerticalSolidList"/>
    <dgm:cxn modelId="{9B0E520B-6610-41DA-8F6A-FB11C79BE662}" type="presParOf" srcId="{780F5C81-E187-46CA-9F2B-7655A74715CA}" destId="{22E3D4D5-84E6-41EE-BF94-D56D24841B8B}" srcOrd="1" destOrd="0" presId="urn:microsoft.com/office/officeart/2018/2/layout/IconVerticalSolidList"/>
    <dgm:cxn modelId="{1F599BF5-48BC-4A94-843C-3FD7BA99A6AB}" type="presParOf" srcId="{780F5C81-E187-46CA-9F2B-7655A74715CA}" destId="{97079802-B104-4A91-9CE1-92B9B5C9364A}" srcOrd="2" destOrd="0" presId="urn:microsoft.com/office/officeart/2018/2/layout/IconVerticalSolidList"/>
    <dgm:cxn modelId="{792649B1-4692-412C-81C5-F4EF4EE8B081}" type="presParOf" srcId="{780F5C81-E187-46CA-9F2B-7655A74715CA}" destId="{61C9C6B6-F051-4AFC-B696-34674ED32F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C263CB-8256-4B03-92FE-1622698FB3E9}">
      <dgm:prSet custT="1"/>
      <dgm:spPr/>
      <dgm:t>
        <a:bodyPr anchor="ctr"/>
        <a:lstStyle/>
        <a:p>
          <a:r>
            <a:rPr lang="bg-BG" sz="2000" dirty="0" smtClean="0"/>
            <a:t>Създаване БД по модела</a:t>
          </a:r>
          <a:endParaRPr lang="en-US" sz="2000" dirty="0"/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 sz="2000"/>
        </a:p>
      </dgm:t>
    </dgm:pt>
    <dgm:pt modelId="{808B76D0-8EC7-469A-93AC-7A6017188A9D}" type="sibTrans" cxnId="{C5E94186-9CB6-4C42-92B3-C546CC53A7B9}">
      <dgm:prSet custT="1"/>
      <dgm:spPr/>
      <dgm:t>
        <a:bodyPr/>
        <a:lstStyle/>
        <a:p>
          <a:endParaRPr lang="en-US" sz="2000" dirty="0"/>
        </a:p>
      </dgm:t>
    </dgm:pt>
    <dgm:pt modelId="{4E8D2E69-0173-4BD3-B96A-7A9C5DD12B47}">
      <dgm:prSet custT="1"/>
      <dgm:spPr/>
      <dgm:t>
        <a:bodyPr anchor="ctr"/>
        <a:lstStyle/>
        <a:p>
          <a:r>
            <a:rPr lang="en-US" sz="2000" smtClean="0"/>
            <a:t>Triggers &amp; Sequences</a:t>
          </a:r>
          <a:endParaRPr lang="en-US" sz="2000" dirty="0"/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 sz="2000"/>
        </a:p>
      </dgm:t>
    </dgm:pt>
    <dgm:pt modelId="{FEF1E80E-8A9E-4B0A-817C-2A4CFDCF3FB2}" type="sibTrans" cxnId="{0F866C41-EB5F-47BD-A2CD-A58671F15B67}">
      <dgm:prSet custT="1"/>
      <dgm:spPr/>
      <dgm:t>
        <a:bodyPr/>
        <a:lstStyle/>
        <a:p>
          <a:endParaRPr lang="en-US" sz="2000" dirty="0"/>
        </a:p>
      </dgm:t>
    </dgm:pt>
    <dgm:pt modelId="{93A6A030-ABAB-4EFA-B539-0FDB3E07C1EF}">
      <dgm:prSet custT="1"/>
      <dgm:spPr/>
      <dgm:t>
        <a:bodyPr anchor="ctr"/>
        <a:lstStyle/>
        <a:p>
          <a:r>
            <a:rPr lang="bg-BG" sz="2000" smtClean="0"/>
            <a:t>Тестови данни</a:t>
          </a:r>
          <a:endParaRPr lang="en-US" sz="2000" dirty="0"/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 sz="2000"/>
        </a:p>
      </dgm:t>
    </dgm:pt>
    <dgm:pt modelId="{BFE0749E-E343-4A6F-BD09-2810EE6B4BD7}" type="sibTrans" cxnId="{4B40C8DC-6B57-4F5B-8440-7241C649700B}">
      <dgm:prSet custT="1"/>
      <dgm:spPr/>
      <dgm:t>
        <a:bodyPr/>
        <a:lstStyle/>
        <a:p>
          <a:endParaRPr lang="en-US" sz="2000" dirty="0"/>
        </a:p>
      </dgm:t>
    </dgm:pt>
    <dgm:pt modelId="{76D56F19-2708-49DB-8F92-D8AC45F23A9A}">
      <dgm:prSet custT="1"/>
      <dgm:spPr/>
      <dgm:t>
        <a:bodyPr anchor="ctr"/>
        <a:lstStyle/>
        <a:p>
          <a:r>
            <a:rPr lang="bg-BG" sz="2000" smtClean="0"/>
            <a:t>Процедури</a:t>
          </a:r>
          <a:endParaRPr lang="en-US" sz="2000" dirty="0"/>
        </a:p>
      </dgm:t>
    </dgm:pt>
    <dgm:pt modelId="{9D5610C2-0A12-494A-AC46-8DD17C08B09F}" type="parTrans" cxnId="{32E90211-17E0-4DDF-9274-DD3E46D811B8}">
      <dgm:prSet/>
      <dgm:spPr/>
      <dgm:t>
        <a:bodyPr/>
        <a:lstStyle/>
        <a:p>
          <a:endParaRPr lang="en-US" sz="2000"/>
        </a:p>
      </dgm:t>
    </dgm:pt>
    <dgm:pt modelId="{EC8965A1-F755-4945-8AAC-DCF1F68F011E}" type="sibTrans" cxnId="{32E90211-17E0-4DDF-9274-DD3E46D811B8}">
      <dgm:prSet/>
      <dgm:spPr/>
      <dgm:t>
        <a:bodyPr/>
        <a:lstStyle/>
        <a:p>
          <a:endParaRPr lang="en-US" sz="2000"/>
        </a:p>
      </dgm:t>
    </dgm:pt>
    <dgm:pt modelId="{B79ECDB7-B5CB-4EF6-A428-D91148A9CC29}">
      <dgm:prSet custT="1"/>
      <dgm:spPr/>
      <dgm:t>
        <a:bodyPr anchor="ctr"/>
        <a:lstStyle/>
        <a:p>
          <a:r>
            <a:rPr lang="bg-BG" sz="2800" smtClean="0"/>
            <a:t>Роли</a:t>
          </a:r>
          <a:endParaRPr lang="en-US" sz="6500" dirty="0"/>
        </a:p>
      </dgm:t>
    </dgm:pt>
    <dgm:pt modelId="{253AC280-0C82-4047-88C9-7F5B6F548108}" type="parTrans" cxnId="{F8B1B2F7-3A59-4853-AFE0-E65A212EE766}">
      <dgm:prSet/>
      <dgm:spPr/>
      <dgm:t>
        <a:bodyPr/>
        <a:lstStyle/>
        <a:p>
          <a:endParaRPr lang="en-US"/>
        </a:p>
      </dgm:t>
    </dgm:pt>
    <dgm:pt modelId="{28C61579-17A1-4661-9A15-83039FA09613}" type="sibTrans" cxnId="{F8B1B2F7-3A59-4853-AFE0-E65A212EE766}">
      <dgm:prSet/>
      <dgm:spPr/>
      <dgm:t>
        <a:bodyPr/>
        <a:lstStyle/>
        <a:p>
          <a:endParaRPr lang="en-US"/>
        </a:p>
      </dgm:t>
    </dgm:pt>
    <dgm:pt modelId="{C7117AA3-29D3-A641-A58D-533CC172901B}" type="pres">
      <dgm:prSet presAssocID="{D4503D04-C97E-4622-AE07-D0307CB3B4C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1CA60E-213E-7B4B-B9DE-D89D137D3DA9}" type="pres">
      <dgm:prSet presAssocID="{AAC263CB-8256-4B03-92FE-1622698FB3E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714F2-E001-9048-99B0-C46EAB1CEAC1}" type="pres">
      <dgm:prSet presAssocID="{808B76D0-8EC7-469A-93AC-7A6017188A9D}" presName="sibTrans" presStyleLbl="sibTrans1D1" presStyleIdx="0" presStyleCnt="4"/>
      <dgm:spPr/>
      <dgm:t>
        <a:bodyPr/>
        <a:lstStyle/>
        <a:p>
          <a:endParaRPr lang="en-US"/>
        </a:p>
      </dgm:t>
    </dgm:pt>
    <dgm:pt modelId="{DBF0B936-C069-4B45-92D0-BC84490381D7}" type="pres">
      <dgm:prSet presAssocID="{808B76D0-8EC7-469A-93AC-7A6017188A9D}" presName="connectorText" presStyleLbl="sibTrans1D1" presStyleIdx="0" presStyleCnt="4"/>
      <dgm:spPr/>
      <dgm:t>
        <a:bodyPr/>
        <a:lstStyle/>
        <a:p>
          <a:endParaRPr lang="en-US"/>
        </a:p>
      </dgm:t>
    </dgm:pt>
    <dgm:pt modelId="{1FC37317-8B75-7A4E-B46A-6C6A45F69C67}" type="pres">
      <dgm:prSet presAssocID="{4E8D2E69-0173-4BD3-B96A-7A9C5DD12B4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741774-D280-DD46-9C9B-33FE253D22FC}" type="pres">
      <dgm:prSet presAssocID="{FEF1E80E-8A9E-4B0A-817C-2A4CFDCF3FB2}" presName="sibTrans" presStyleLbl="sibTrans1D1" presStyleIdx="1" presStyleCnt="4"/>
      <dgm:spPr/>
      <dgm:t>
        <a:bodyPr/>
        <a:lstStyle/>
        <a:p>
          <a:endParaRPr lang="en-US"/>
        </a:p>
      </dgm:t>
    </dgm:pt>
    <dgm:pt modelId="{B4080084-7793-E342-92FE-F348EAFF157C}" type="pres">
      <dgm:prSet presAssocID="{FEF1E80E-8A9E-4B0A-817C-2A4CFDCF3FB2}" presName="connectorText" presStyleLbl="sibTrans1D1" presStyleIdx="1" presStyleCnt="4"/>
      <dgm:spPr/>
      <dgm:t>
        <a:bodyPr/>
        <a:lstStyle/>
        <a:p>
          <a:endParaRPr lang="en-US"/>
        </a:p>
      </dgm:t>
    </dgm:pt>
    <dgm:pt modelId="{F14BE627-E883-874F-A626-EC388DCE8D9B}" type="pres">
      <dgm:prSet presAssocID="{93A6A030-ABAB-4EFA-B539-0FDB3E07C1E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AED5AC-6A4E-294A-8C0F-D72D7D241108}" type="pres">
      <dgm:prSet presAssocID="{BFE0749E-E343-4A6F-BD09-2810EE6B4BD7}" presName="sibTrans" presStyleLbl="sibTrans1D1" presStyleIdx="2" presStyleCnt="4"/>
      <dgm:spPr/>
      <dgm:t>
        <a:bodyPr/>
        <a:lstStyle/>
        <a:p>
          <a:endParaRPr lang="en-US"/>
        </a:p>
      </dgm:t>
    </dgm:pt>
    <dgm:pt modelId="{A4A67B76-88B9-3B42-B3EF-AFCDA17E5E1C}" type="pres">
      <dgm:prSet presAssocID="{BFE0749E-E343-4A6F-BD09-2810EE6B4BD7}" presName="connectorText" presStyleLbl="sibTrans1D1" presStyleIdx="2" presStyleCnt="4"/>
      <dgm:spPr/>
      <dgm:t>
        <a:bodyPr/>
        <a:lstStyle/>
        <a:p>
          <a:endParaRPr lang="en-US"/>
        </a:p>
      </dgm:t>
    </dgm:pt>
    <dgm:pt modelId="{D42A6699-F599-8045-897A-5A654DF673C0}" type="pres">
      <dgm:prSet presAssocID="{76D56F19-2708-49DB-8F92-D8AC45F23A9A}" presName="node" presStyleLbl="node1" presStyleIdx="3" presStyleCnt="5" custLinFactNeighborX="56438" custLinFactNeighborY="-45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9CCA43-69CE-4B79-A57D-63EC6FCCEDEC}" type="pres">
      <dgm:prSet presAssocID="{EC8965A1-F755-4945-8AAC-DCF1F68F011E}" presName="sibTrans" presStyleLbl="sibTrans1D1" presStyleIdx="3" presStyleCnt="4"/>
      <dgm:spPr/>
      <dgm:t>
        <a:bodyPr/>
        <a:lstStyle/>
        <a:p>
          <a:endParaRPr lang="en-US"/>
        </a:p>
      </dgm:t>
    </dgm:pt>
    <dgm:pt modelId="{1963855F-10FA-4D4F-9B50-7CC7FF4354E3}" type="pres">
      <dgm:prSet presAssocID="{EC8965A1-F755-4945-8AAC-DCF1F68F011E}" presName="connectorText" presStyleLbl="sibTrans1D1" presStyleIdx="3" presStyleCnt="4"/>
      <dgm:spPr/>
      <dgm:t>
        <a:bodyPr/>
        <a:lstStyle/>
        <a:p>
          <a:endParaRPr lang="en-US"/>
        </a:p>
      </dgm:t>
    </dgm:pt>
    <dgm:pt modelId="{EEBE982B-B2A5-4613-B2CF-A645D58FEF5B}" type="pres">
      <dgm:prSet presAssocID="{B79ECDB7-B5CB-4EF6-A428-D91148A9CC29}" presName="node" presStyleLbl="node1" presStyleIdx="4" presStyleCnt="5" custLinFactNeighborX="66168" custLinFactNeighborY="-45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4CACB1-6067-45D0-971D-6FA395DC4173}" type="presOf" srcId="{B79ECDB7-B5CB-4EF6-A428-D91148A9CC29}" destId="{EEBE982B-B2A5-4613-B2CF-A645D58FEF5B}" srcOrd="0" destOrd="0" presId="urn:microsoft.com/office/officeart/2016/7/layout/RepeatingBendingProcessNew"/>
    <dgm:cxn modelId="{00653E19-B8E7-A740-A472-1977092F60A0}" type="presOf" srcId="{4E8D2E69-0173-4BD3-B96A-7A9C5DD12B47}" destId="{1FC37317-8B75-7A4E-B46A-6C6A45F69C67}" srcOrd="0" destOrd="0" presId="urn:microsoft.com/office/officeart/2016/7/layout/RepeatingBendingProcessNew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6CE97453-8862-AD4C-A88F-D046002A23EE}" type="presOf" srcId="{FEF1E80E-8A9E-4B0A-817C-2A4CFDCF3FB2}" destId="{B4080084-7793-E342-92FE-F348EAFF157C}" srcOrd="1" destOrd="0" presId="urn:microsoft.com/office/officeart/2016/7/layout/RepeatingBendingProcessNew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D907A31C-5CFB-374D-89E1-68F3C8505565}" type="presOf" srcId="{BFE0749E-E343-4A6F-BD09-2810EE6B4BD7}" destId="{A4A67B76-88B9-3B42-B3EF-AFCDA17E5E1C}" srcOrd="1" destOrd="0" presId="urn:microsoft.com/office/officeart/2016/7/layout/RepeatingBendingProcessNew"/>
    <dgm:cxn modelId="{84E8A2D8-19F1-F847-BCDE-877F09D08EDA}" type="presOf" srcId="{93A6A030-ABAB-4EFA-B539-0FDB3E07C1EF}" destId="{F14BE627-E883-874F-A626-EC388DCE8D9B}" srcOrd="0" destOrd="0" presId="urn:microsoft.com/office/officeart/2016/7/layout/RepeatingBendingProcessNew"/>
    <dgm:cxn modelId="{9AC8BDBC-6730-B045-9CCF-76DAB6ABAAE6}" type="presOf" srcId="{BFE0749E-E343-4A6F-BD09-2810EE6B4BD7}" destId="{63AED5AC-6A4E-294A-8C0F-D72D7D241108}" srcOrd="0" destOrd="0" presId="urn:microsoft.com/office/officeart/2016/7/layout/RepeatingBendingProcessNew"/>
    <dgm:cxn modelId="{E8FDC109-B482-B84E-95EE-92A52C5C47F4}" type="presOf" srcId="{76D56F19-2708-49DB-8F92-D8AC45F23A9A}" destId="{D42A6699-F599-8045-897A-5A654DF673C0}" srcOrd="0" destOrd="0" presId="urn:microsoft.com/office/officeart/2016/7/layout/RepeatingBendingProcessNew"/>
    <dgm:cxn modelId="{32E90211-17E0-4DDF-9274-DD3E46D811B8}" srcId="{D4503D04-C97E-4622-AE07-D0307CB3B4CA}" destId="{76D56F19-2708-49DB-8F92-D8AC45F23A9A}" srcOrd="3" destOrd="0" parTransId="{9D5610C2-0A12-494A-AC46-8DD17C08B09F}" sibTransId="{EC8965A1-F755-4945-8AAC-DCF1F68F011E}"/>
    <dgm:cxn modelId="{F8B1B2F7-3A59-4853-AFE0-E65A212EE766}" srcId="{D4503D04-C97E-4622-AE07-D0307CB3B4CA}" destId="{B79ECDB7-B5CB-4EF6-A428-D91148A9CC29}" srcOrd="4" destOrd="0" parTransId="{253AC280-0C82-4047-88C9-7F5B6F548108}" sibTransId="{28C61579-17A1-4661-9A15-83039FA09613}"/>
    <dgm:cxn modelId="{47016397-455F-EC49-8301-8A7FB8F85FB3}" type="presOf" srcId="{D4503D04-C97E-4622-AE07-D0307CB3B4CA}" destId="{C7117AA3-29D3-A641-A58D-533CC172901B}" srcOrd="0" destOrd="0" presId="urn:microsoft.com/office/officeart/2016/7/layout/RepeatingBendingProcessNew"/>
    <dgm:cxn modelId="{09D308B5-2DBA-41DE-948F-C158BD6B9430}" type="presOf" srcId="{EC8965A1-F755-4945-8AAC-DCF1F68F011E}" destId="{1963855F-10FA-4D4F-9B50-7CC7FF4354E3}" srcOrd="1" destOrd="0" presId="urn:microsoft.com/office/officeart/2016/7/layout/RepeatingBendingProcessNew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FE75BCD7-BEFD-2B4A-857D-4205F1F546BF}" type="presOf" srcId="{AAC263CB-8256-4B03-92FE-1622698FB3E9}" destId="{591CA60E-213E-7B4B-B9DE-D89D137D3DA9}" srcOrd="0" destOrd="0" presId="urn:microsoft.com/office/officeart/2016/7/layout/RepeatingBendingProcessNew"/>
    <dgm:cxn modelId="{A9B54F08-706D-074E-8E9A-EBFEEAA22FAA}" type="presOf" srcId="{808B76D0-8EC7-469A-93AC-7A6017188A9D}" destId="{DBF0B936-C069-4B45-92D0-BC84490381D7}" srcOrd="1" destOrd="0" presId="urn:microsoft.com/office/officeart/2016/7/layout/RepeatingBendingProcessNew"/>
    <dgm:cxn modelId="{66512605-B992-8044-B3E6-E4EF4B6992BD}" type="presOf" srcId="{FEF1E80E-8A9E-4B0A-817C-2A4CFDCF3FB2}" destId="{DD741774-D280-DD46-9C9B-33FE253D22FC}" srcOrd="0" destOrd="0" presId="urn:microsoft.com/office/officeart/2016/7/layout/RepeatingBendingProcessNew"/>
    <dgm:cxn modelId="{2DE94A03-A783-42E7-8C50-473CB99BDD87}" type="presOf" srcId="{EC8965A1-F755-4945-8AAC-DCF1F68F011E}" destId="{F99CCA43-69CE-4B79-A57D-63EC6FCCEDEC}" srcOrd="0" destOrd="0" presId="urn:microsoft.com/office/officeart/2016/7/layout/RepeatingBendingProcessNew"/>
    <dgm:cxn modelId="{670470FF-28F5-8747-80CB-D5309335BE4E}" type="presOf" srcId="{808B76D0-8EC7-469A-93AC-7A6017188A9D}" destId="{0B9714F2-E001-9048-99B0-C46EAB1CEAC1}" srcOrd="0" destOrd="0" presId="urn:microsoft.com/office/officeart/2016/7/layout/RepeatingBendingProcessNew"/>
    <dgm:cxn modelId="{54EC6AF8-8601-FB4F-A2D0-DB03BBC973B1}" type="presParOf" srcId="{C7117AA3-29D3-A641-A58D-533CC172901B}" destId="{591CA60E-213E-7B4B-B9DE-D89D137D3DA9}" srcOrd="0" destOrd="0" presId="urn:microsoft.com/office/officeart/2016/7/layout/RepeatingBendingProcessNew"/>
    <dgm:cxn modelId="{6386B277-0B98-3845-B375-656F6843D11A}" type="presParOf" srcId="{C7117AA3-29D3-A641-A58D-533CC172901B}" destId="{0B9714F2-E001-9048-99B0-C46EAB1CEAC1}" srcOrd="1" destOrd="0" presId="urn:microsoft.com/office/officeart/2016/7/layout/RepeatingBendingProcessNew"/>
    <dgm:cxn modelId="{76384253-4A53-B443-80FD-2EF068156A86}" type="presParOf" srcId="{0B9714F2-E001-9048-99B0-C46EAB1CEAC1}" destId="{DBF0B936-C069-4B45-92D0-BC84490381D7}" srcOrd="0" destOrd="0" presId="urn:microsoft.com/office/officeart/2016/7/layout/RepeatingBendingProcessNew"/>
    <dgm:cxn modelId="{E8588933-DC2A-1949-97A0-149E024060BF}" type="presParOf" srcId="{C7117AA3-29D3-A641-A58D-533CC172901B}" destId="{1FC37317-8B75-7A4E-B46A-6C6A45F69C67}" srcOrd="2" destOrd="0" presId="urn:microsoft.com/office/officeart/2016/7/layout/RepeatingBendingProcessNew"/>
    <dgm:cxn modelId="{AC78AD39-C148-BB4D-98EA-D6CD0C26FBA7}" type="presParOf" srcId="{C7117AA3-29D3-A641-A58D-533CC172901B}" destId="{DD741774-D280-DD46-9C9B-33FE253D22FC}" srcOrd="3" destOrd="0" presId="urn:microsoft.com/office/officeart/2016/7/layout/RepeatingBendingProcessNew"/>
    <dgm:cxn modelId="{9CE3DEE8-B926-6B48-99A6-61F253EB87DF}" type="presParOf" srcId="{DD741774-D280-DD46-9C9B-33FE253D22FC}" destId="{B4080084-7793-E342-92FE-F348EAFF157C}" srcOrd="0" destOrd="0" presId="urn:microsoft.com/office/officeart/2016/7/layout/RepeatingBendingProcessNew"/>
    <dgm:cxn modelId="{EC00BA5B-7C94-D14D-A573-503F23913101}" type="presParOf" srcId="{C7117AA3-29D3-A641-A58D-533CC172901B}" destId="{F14BE627-E883-874F-A626-EC388DCE8D9B}" srcOrd="4" destOrd="0" presId="urn:microsoft.com/office/officeart/2016/7/layout/RepeatingBendingProcessNew"/>
    <dgm:cxn modelId="{C959B72A-D800-9544-8676-DE829FFB4EA1}" type="presParOf" srcId="{C7117AA3-29D3-A641-A58D-533CC172901B}" destId="{63AED5AC-6A4E-294A-8C0F-D72D7D241108}" srcOrd="5" destOrd="0" presId="urn:microsoft.com/office/officeart/2016/7/layout/RepeatingBendingProcessNew"/>
    <dgm:cxn modelId="{DABC8E6C-99C5-3340-95B9-6CF8BC427CA3}" type="presParOf" srcId="{63AED5AC-6A4E-294A-8C0F-D72D7D241108}" destId="{A4A67B76-88B9-3B42-B3EF-AFCDA17E5E1C}" srcOrd="0" destOrd="0" presId="urn:microsoft.com/office/officeart/2016/7/layout/RepeatingBendingProcessNew"/>
    <dgm:cxn modelId="{AA62AE45-F47E-C040-8561-C054B92C617C}" type="presParOf" srcId="{C7117AA3-29D3-A641-A58D-533CC172901B}" destId="{D42A6699-F599-8045-897A-5A654DF673C0}" srcOrd="6" destOrd="0" presId="urn:microsoft.com/office/officeart/2016/7/layout/RepeatingBendingProcessNew"/>
    <dgm:cxn modelId="{7E6DCCBC-E4E9-4326-9CA5-3DC949F6B1D4}" type="presParOf" srcId="{C7117AA3-29D3-A641-A58D-533CC172901B}" destId="{F99CCA43-69CE-4B79-A57D-63EC6FCCEDEC}" srcOrd="7" destOrd="0" presId="urn:microsoft.com/office/officeart/2016/7/layout/RepeatingBendingProcessNew"/>
    <dgm:cxn modelId="{B9232A51-1424-4380-87AB-C85FC307521C}" type="presParOf" srcId="{F99CCA43-69CE-4B79-A57D-63EC6FCCEDEC}" destId="{1963855F-10FA-4D4F-9B50-7CC7FF4354E3}" srcOrd="0" destOrd="0" presId="urn:microsoft.com/office/officeart/2016/7/layout/RepeatingBendingProcessNew"/>
    <dgm:cxn modelId="{7BD34135-0586-4AD1-A89F-7D572D28A91B}" type="presParOf" srcId="{C7117AA3-29D3-A641-A58D-533CC172901B}" destId="{EEBE982B-B2A5-4613-B2CF-A645D58FEF5B}" srcOrd="8" destOrd="0" presId="urn:microsoft.com/office/officeart/2016/7/layout/RepeatingBendingProcessNew"/>
  </dgm:cxnLst>
  <dgm:bg/>
  <dgm:whole>
    <a:effectLst/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D0CB4-0619-47EF-A746-365405D39958}">
      <dsp:nvSpPr>
        <dsp:cNvPr id="0" name=""/>
        <dsp:cNvSpPr/>
      </dsp:nvSpPr>
      <dsp:spPr>
        <a:xfrm>
          <a:off x="0" y="381"/>
          <a:ext cx="4716462" cy="8924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6D826-A6E6-42EC-BF0E-9025B33009B2}">
      <dsp:nvSpPr>
        <dsp:cNvPr id="0" name=""/>
        <dsp:cNvSpPr/>
      </dsp:nvSpPr>
      <dsp:spPr>
        <a:xfrm>
          <a:off x="269954" y="201173"/>
          <a:ext cx="490826" cy="4908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FC8C9-03E6-4269-9DB7-824A4479C21C}">
      <dsp:nvSpPr>
        <dsp:cNvPr id="0" name=""/>
        <dsp:cNvSpPr/>
      </dsp:nvSpPr>
      <dsp:spPr>
        <a:xfrm>
          <a:off x="1030734" y="381"/>
          <a:ext cx="3685727" cy="89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47" tIns="94447" rIns="94447" bIns="94447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Oracle DB Services</a:t>
          </a:r>
          <a:endParaRPr lang="en-US" sz="2400" kern="1200" dirty="0"/>
        </a:p>
      </dsp:txBody>
      <dsp:txXfrm>
        <a:off x="1030734" y="381"/>
        <a:ext cx="3685727" cy="892410"/>
      </dsp:txXfrm>
    </dsp:sp>
    <dsp:sp modelId="{B58CA141-504B-412A-818E-73651C363A3D}">
      <dsp:nvSpPr>
        <dsp:cNvPr id="0" name=""/>
        <dsp:cNvSpPr/>
      </dsp:nvSpPr>
      <dsp:spPr>
        <a:xfrm>
          <a:off x="0" y="1115895"/>
          <a:ext cx="4716462" cy="8924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C95015-001F-49EB-8731-0714E310C46E}">
      <dsp:nvSpPr>
        <dsp:cNvPr id="0" name=""/>
        <dsp:cNvSpPr/>
      </dsp:nvSpPr>
      <dsp:spPr>
        <a:xfrm>
          <a:off x="269954" y="1316687"/>
          <a:ext cx="490826" cy="4908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416B8-BF6E-4B19-A8CD-80E01FEB1ED8}">
      <dsp:nvSpPr>
        <dsp:cNvPr id="0" name=""/>
        <dsp:cNvSpPr/>
      </dsp:nvSpPr>
      <dsp:spPr>
        <a:xfrm>
          <a:off x="1030734" y="1115895"/>
          <a:ext cx="3685727" cy="89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47" tIns="94447" rIns="94447" bIns="94447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Oracle Remote Server</a:t>
          </a:r>
          <a:endParaRPr lang="en-US" sz="2400" kern="1200" dirty="0"/>
        </a:p>
      </dsp:txBody>
      <dsp:txXfrm>
        <a:off x="1030734" y="1115895"/>
        <a:ext cx="3685727" cy="892410"/>
      </dsp:txXfrm>
    </dsp:sp>
    <dsp:sp modelId="{2DD6782C-3741-43AC-8E3F-C7C2A5A092FE}">
      <dsp:nvSpPr>
        <dsp:cNvPr id="0" name=""/>
        <dsp:cNvSpPr/>
      </dsp:nvSpPr>
      <dsp:spPr>
        <a:xfrm>
          <a:off x="0" y="2231408"/>
          <a:ext cx="4716462" cy="8924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3D4D5-84E6-41EE-BF94-D56D24841B8B}">
      <dsp:nvSpPr>
        <dsp:cNvPr id="0" name=""/>
        <dsp:cNvSpPr/>
      </dsp:nvSpPr>
      <dsp:spPr>
        <a:xfrm>
          <a:off x="269954" y="2432201"/>
          <a:ext cx="490826" cy="4908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9C6B6-F051-4AFC-B696-34674ED32FC0}">
      <dsp:nvSpPr>
        <dsp:cNvPr id="0" name=""/>
        <dsp:cNvSpPr/>
      </dsp:nvSpPr>
      <dsp:spPr>
        <a:xfrm>
          <a:off x="1030734" y="2231408"/>
          <a:ext cx="3685727" cy="89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47" tIns="94447" rIns="94447" bIns="94447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GitHub Version Control</a:t>
          </a:r>
          <a:endParaRPr lang="en-US" sz="2400" kern="1200" dirty="0"/>
        </a:p>
      </dsp:txBody>
      <dsp:txXfrm>
        <a:off x="1030734" y="2231408"/>
        <a:ext cx="3685727" cy="8924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714F2-E001-9048-99B0-C46EAB1CEAC1}">
      <dsp:nvSpPr>
        <dsp:cNvPr id="0" name=""/>
        <dsp:cNvSpPr/>
      </dsp:nvSpPr>
      <dsp:spPr>
        <a:xfrm>
          <a:off x="2220387" y="937992"/>
          <a:ext cx="4791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9148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2447218" y="981163"/>
        <a:ext cx="25487" cy="5097"/>
      </dsp:txXfrm>
    </dsp:sp>
    <dsp:sp modelId="{591CA60E-213E-7B4B-B9DE-D89D137D3DA9}">
      <dsp:nvSpPr>
        <dsp:cNvPr id="0" name=""/>
        <dsp:cNvSpPr/>
      </dsp:nvSpPr>
      <dsp:spPr>
        <a:xfrm>
          <a:off x="5887" y="318822"/>
          <a:ext cx="2216299" cy="13297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8601" tIns="113995" rIns="108601" bIns="113995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 dirty="0" smtClean="0"/>
            <a:t>Създаване БД по модела</a:t>
          </a:r>
          <a:endParaRPr lang="en-US" sz="2000" kern="1200" dirty="0"/>
        </a:p>
      </dsp:txBody>
      <dsp:txXfrm>
        <a:off x="5887" y="318822"/>
        <a:ext cx="2216299" cy="1329779"/>
      </dsp:txXfrm>
    </dsp:sp>
    <dsp:sp modelId="{DD741774-D280-DD46-9C9B-33FE253D22FC}">
      <dsp:nvSpPr>
        <dsp:cNvPr id="0" name=""/>
        <dsp:cNvSpPr/>
      </dsp:nvSpPr>
      <dsp:spPr>
        <a:xfrm>
          <a:off x="4946435" y="937992"/>
          <a:ext cx="4791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9148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5173266" y="981163"/>
        <a:ext cx="25487" cy="5097"/>
      </dsp:txXfrm>
    </dsp:sp>
    <dsp:sp modelId="{1FC37317-8B75-7A4E-B46A-6C6A45F69C67}">
      <dsp:nvSpPr>
        <dsp:cNvPr id="0" name=""/>
        <dsp:cNvSpPr/>
      </dsp:nvSpPr>
      <dsp:spPr>
        <a:xfrm>
          <a:off x="2731936" y="318822"/>
          <a:ext cx="2216299" cy="13297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8601" tIns="113995" rIns="108601" bIns="113995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Triggers &amp; Sequences</a:t>
          </a:r>
          <a:endParaRPr lang="en-US" sz="2000" kern="1200" dirty="0"/>
        </a:p>
      </dsp:txBody>
      <dsp:txXfrm>
        <a:off x="2731936" y="318822"/>
        <a:ext cx="2216299" cy="1329779"/>
      </dsp:txXfrm>
    </dsp:sp>
    <dsp:sp modelId="{63AED5AC-6A4E-294A-8C0F-D72D7D241108}">
      <dsp:nvSpPr>
        <dsp:cNvPr id="0" name=""/>
        <dsp:cNvSpPr/>
      </dsp:nvSpPr>
      <dsp:spPr>
        <a:xfrm>
          <a:off x="2364872" y="1646802"/>
          <a:ext cx="4201261" cy="418763"/>
        </a:xfrm>
        <a:custGeom>
          <a:avLst/>
          <a:gdLst/>
          <a:ahLst/>
          <a:cxnLst/>
          <a:rect l="0" t="0" r="0" b="0"/>
          <a:pathLst>
            <a:path>
              <a:moveTo>
                <a:pt x="4201261" y="0"/>
              </a:moveTo>
              <a:lnTo>
                <a:pt x="4201261" y="226481"/>
              </a:lnTo>
              <a:lnTo>
                <a:pt x="0" y="226481"/>
              </a:lnTo>
              <a:lnTo>
                <a:pt x="0" y="418763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4359872" y="1853635"/>
        <a:ext cx="211261" cy="5097"/>
      </dsp:txXfrm>
    </dsp:sp>
    <dsp:sp modelId="{F14BE627-E883-874F-A626-EC388DCE8D9B}">
      <dsp:nvSpPr>
        <dsp:cNvPr id="0" name=""/>
        <dsp:cNvSpPr/>
      </dsp:nvSpPr>
      <dsp:spPr>
        <a:xfrm>
          <a:off x="5457984" y="318822"/>
          <a:ext cx="2216299" cy="13297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8601" tIns="113995" rIns="108601" bIns="113995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 smtClean="0"/>
            <a:t>Тестови данни</a:t>
          </a:r>
          <a:endParaRPr lang="en-US" sz="2000" kern="1200" dirty="0"/>
        </a:p>
      </dsp:txBody>
      <dsp:txXfrm>
        <a:off x="5457984" y="318822"/>
        <a:ext cx="2216299" cy="1329779"/>
      </dsp:txXfrm>
    </dsp:sp>
    <dsp:sp modelId="{F99CCA43-69CE-4B79-A57D-63EC6FCCEDEC}">
      <dsp:nvSpPr>
        <dsp:cNvPr id="0" name=""/>
        <dsp:cNvSpPr/>
      </dsp:nvSpPr>
      <dsp:spPr>
        <a:xfrm>
          <a:off x="3471222" y="2717135"/>
          <a:ext cx="6947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4794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00485" y="2760306"/>
        <a:ext cx="36269" cy="5097"/>
      </dsp:txXfrm>
    </dsp:sp>
    <dsp:sp modelId="{D42A6699-F599-8045-897A-5A654DF673C0}">
      <dsp:nvSpPr>
        <dsp:cNvPr id="0" name=""/>
        <dsp:cNvSpPr/>
      </dsp:nvSpPr>
      <dsp:spPr>
        <a:xfrm>
          <a:off x="1256722" y="2097965"/>
          <a:ext cx="2216299" cy="13297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8601" tIns="113995" rIns="108601" bIns="113995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 smtClean="0"/>
            <a:t>Процедури</a:t>
          </a:r>
          <a:endParaRPr lang="en-US" sz="2000" kern="1200" dirty="0"/>
        </a:p>
      </dsp:txBody>
      <dsp:txXfrm>
        <a:off x="1256722" y="2097965"/>
        <a:ext cx="2216299" cy="1329779"/>
      </dsp:txXfrm>
    </dsp:sp>
    <dsp:sp modelId="{EEBE982B-B2A5-4613-B2CF-A645D58FEF5B}">
      <dsp:nvSpPr>
        <dsp:cNvPr id="0" name=""/>
        <dsp:cNvSpPr/>
      </dsp:nvSpPr>
      <dsp:spPr>
        <a:xfrm>
          <a:off x="4198417" y="2097965"/>
          <a:ext cx="2216299" cy="13297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8601" tIns="113995" rIns="108601" bIns="113995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800" kern="1200" smtClean="0"/>
            <a:t>Роли</a:t>
          </a:r>
          <a:endParaRPr lang="en-US" sz="6500" kern="1200" dirty="0"/>
        </a:p>
      </dsp:txBody>
      <dsp:txXfrm>
        <a:off x="4198417" y="2097965"/>
        <a:ext cx="2216299" cy="1329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C40FD4-49E5-45F4-9F5F-D127674F3B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B86CE-7533-4591-A533-3B285CBFB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2818B-C764-43FB-9100-6BE58FDE1954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7BB4A-C2FA-48DD-9F31-664DF2C9F7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0AB79-C081-43E8-B49C-BA9D38FCF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F1E10-4074-4DC3-8E35-9146BD1FD8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2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BC4BE-0D73-E240-8B38-104FAC465A91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C15C5-0688-5345-99FC-721E08AD1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35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27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0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2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1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3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6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7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3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7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67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f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12" Type="http://schemas.openxmlformats.org/officeDocument/2006/relationships/image" Target="../media/image2.jf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0.jpg"/><Relationship Id="rId5" Type="http://schemas.openxmlformats.org/officeDocument/2006/relationships/diagramColors" Target="../diagrams/colors1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12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14.png"/><Relationship Id="rId4" Type="http://schemas.openxmlformats.org/officeDocument/2006/relationships/diagramData" Target="../diagrams/data2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" y="-2779300"/>
            <a:ext cx="12416589" cy="1241658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124" y="0"/>
            <a:ext cx="11251756" cy="6857990"/>
          </a:xfrm>
        </p:spPr>
        <p:txBody>
          <a:bodyPr anchor="ctr">
            <a:noAutofit/>
          </a:bodyPr>
          <a:lstStyle/>
          <a:p>
            <a:pPr algn="l"/>
            <a:r>
              <a:rPr lang="en-US" sz="11700" b="1" dirty="0" smtClean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/>
                  </a:outerShdw>
                </a:effectLst>
              </a:rPr>
              <a:t>Music Shop</a:t>
            </a:r>
            <a:r>
              <a:rPr lang="en-US" sz="11700" b="1" dirty="0"/>
              <a:t/>
            </a:r>
            <a:br>
              <a:rPr lang="en-US" sz="11700" b="1" dirty="0"/>
            </a:br>
            <a:r>
              <a:rPr lang="en-US" sz="11700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/>
                  </a:outerShdw>
                </a:effectLst>
              </a:rPr>
              <a:t>Database</a:t>
            </a:r>
            <a:endParaRPr lang="en-US" sz="11700" b="1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178" y="10491"/>
            <a:ext cx="9905998" cy="1905000"/>
          </a:xfrm>
        </p:spPr>
        <p:txBody>
          <a:bodyPr/>
          <a:lstStyle/>
          <a:p>
            <a:r>
              <a:rPr lang="en-US" dirty="0" smtClean="0"/>
              <a:t>Select </a:t>
            </a:r>
            <a:r>
              <a:rPr lang="bg-BG" dirty="0" smtClean="0"/>
              <a:t>Процедури </a:t>
            </a:r>
            <a:r>
              <a:rPr lang="en-US" dirty="0" smtClean="0"/>
              <a:t>(</a:t>
            </a:r>
            <a:r>
              <a:rPr lang="bg-BG" dirty="0" smtClean="0"/>
              <a:t>за заявки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193" y="1588372"/>
            <a:ext cx="9905998" cy="3124201"/>
          </a:xfrm>
        </p:spPr>
        <p:txBody>
          <a:bodyPr anchor="t"/>
          <a:lstStyle/>
          <a:p>
            <a:r>
              <a:rPr lang="en-US" dirty="0"/>
              <a:t>FIND_CLIENT_PRODUCTS</a:t>
            </a:r>
          </a:p>
          <a:p>
            <a:r>
              <a:rPr lang="en-US" dirty="0">
                <a:solidFill>
                  <a:srgbClr val="FF0000"/>
                </a:solidFill>
              </a:rPr>
              <a:t>FIND_EMPLOYEE_SALES</a:t>
            </a:r>
          </a:p>
          <a:p>
            <a:r>
              <a:rPr lang="en-US" dirty="0"/>
              <a:t>FIND_LATEST_SALES</a:t>
            </a:r>
          </a:p>
          <a:p>
            <a:r>
              <a:rPr lang="en-US" dirty="0"/>
              <a:t>FIND_SALE_PRODUCTS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9" y="1753116"/>
            <a:ext cx="4770407" cy="3637048"/>
          </a:xfrm>
          <a:prstGeom prst="rect">
            <a:avLst/>
          </a:prstGeom>
          <a:ln w="76200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48757" y="4385454"/>
            <a:ext cx="3710940" cy="1485900"/>
          </a:xfrm>
          <a:prstGeom prst="rect">
            <a:avLst/>
          </a:prstGeom>
          <a:ln w="76200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" y="9"/>
            <a:ext cx="12388322" cy="697013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165355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695" y="-8412"/>
            <a:ext cx="9905998" cy="1905000"/>
          </a:xfrm>
        </p:spPr>
        <p:txBody>
          <a:bodyPr/>
          <a:lstStyle/>
          <a:p>
            <a:r>
              <a:rPr lang="en-US" dirty="0" smtClean="0"/>
              <a:t>RETURN_SALE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03" y="1702279"/>
            <a:ext cx="9905998" cy="3124201"/>
          </a:xfrm>
        </p:spPr>
        <p:txBody>
          <a:bodyPr anchor="t"/>
          <a:lstStyle/>
          <a:p>
            <a:r>
              <a:rPr lang="bg-BG" dirty="0" smtClean="0"/>
              <a:t>Приема </a:t>
            </a:r>
            <a:r>
              <a:rPr lang="en-US" dirty="0" smtClean="0"/>
              <a:t>ID</a:t>
            </a:r>
            <a:r>
              <a:rPr lang="bg-BG" dirty="0" smtClean="0"/>
              <a:t> и по него:</a:t>
            </a:r>
          </a:p>
          <a:p>
            <a:pPr lvl="1"/>
            <a:r>
              <a:rPr lang="bg-BG" dirty="0" smtClean="0"/>
              <a:t>Изтрива поръчката от </a:t>
            </a:r>
            <a:r>
              <a:rPr lang="en-US" dirty="0" smtClean="0"/>
              <a:t>SALES</a:t>
            </a:r>
          </a:p>
          <a:p>
            <a:pPr lvl="1"/>
            <a:r>
              <a:rPr lang="bg-BG" dirty="0" smtClean="0"/>
              <a:t>Изтрива всички редове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bg-BG" dirty="0" smtClean="0"/>
              <a:t>от </a:t>
            </a:r>
            <a:r>
              <a:rPr lang="en-US" dirty="0" smtClean="0"/>
              <a:t>SALES_PRODUCTS</a:t>
            </a:r>
          </a:p>
          <a:p>
            <a:r>
              <a:rPr lang="bg-BG" dirty="0" smtClean="0"/>
              <a:t>Връща количествата на всички </a:t>
            </a:r>
          </a:p>
          <a:p>
            <a:pPr marL="0" indent="0">
              <a:buNone/>
            </a:pPr>
            <a:r>
              <a:rPr lang="bg-BG" dirty="0"/>
              <a:t> </a:t>
            </a:r>
            <a:r>
              <a:rPr lang="bg-BG" dirty="0" smtClean="0"/>
              <a:t>   продукти от поръчката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41" y="1665617"/>
            <a:ext cx="5997460" cy="4138019"/>
          </a:xfrm>
          <a:prstGeom prst="rect">
            <a:avLst/>
          </a:prstGeom>
          <a:ln w="76200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" y="9"/>
            <a:ext cx="12388322" cy="697013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9191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4244" y="-48884"/>
            <a:ext cx="9905998" cy="1905000"/>
          </a:xfrm>
        </p:spPr>
        <p:txBody>
          <a:bodyPr/>
          <a:lstStyle/>
          <a:p>
            <a:r>
              <a:rPr lang="bg-BG" dirty="0" smtClean="0"/>
              <a:t>Роли и разрешения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4395" y="1630771"/>
            <a:ext cx="3680753" cy="3124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 smtClean="0"/>
              <a:t>Client </a:t>
            </a:r>
            <a:r>
              <a:rPr lang="bg-BG" dirty="0" smtClean="0"/>
              <a:t>превилегии:</a:t>
            </a:r>
            <a:endParaRPr lang="en-US" dirty="0" smtClean="0"/>
          </a:p>
          <a:p>
            <a:r>
              <a:rPr lang="bg-BG" dirty="0" smtClean="0"/>
              <a:t>Селектиране данни от </a:t>
            </a:r>
            <a:r>
              <a:rPr lang="bg-BG" dirty="0" smtClean="0"/>
              <a:t>таблици свързани с продуктите</a:t>
            </a:r>
            <a:endParaRPr lang="bg-BG" dirty="0" smtClean="0"/>
          </a:p>
          <a:p>
            <a:r>
              <a:rPr lang="bg-BG" dirty="0" smtClean="0"/>
              <a:t>Анулиране продажба</a:t>
            </a:r>
            <a:endParaRPr lang="bg-BG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52731" y="1630771"/>
            <a:ext cx="3354001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User</a:t>
            </a:r>
            <a:r>
              <a:rPr lang="bg-BG" dirty="0" smtClean="0"/>
              <a:t> превилегии:</a:t>
            </a:r>
          </a:p>
          <a:p>
            <a:r>
              <a:rPr lang="bg-BG" dirty="0"/>
              <a:t>Селектиране данни от всички </a:t>
            </a:r>
            <a:r>
              <a:rPr lang="bg-BG" dirty="0" smtClean="0"/>
              <a:t>таблици</a:t>
            </a:r>
          </a:p>
          <a:p>
            <a:r>
              <a:rPr lang="bg-BG" dirty="0" smtClean="0"/>
              <a:t>Въвежда данни в повечето таблици (без Служители и Наличности)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79" y="-305557"/>
            <a:ext cx="12311619" cy="769476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64316" y="1779917"/>
            <a:ext cx="3680753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/>
              <a:t>Admin </a:t>
            </a:r>
            <a:r>
              <a:rPr lang="bg-BG" smtClean="0"/>
              <a:t>превилегии:</a:t>
            </a:r>
            <a:endParaRPr lang="en-US" smtClean="0"/>
          </a:p>
          <a:p>
            <a:r>
              <a:rPr lang="bg-BG" smtClean="0"/>
              <a:t>Селектиране данни от всички таблици</a:t>
            </a:r>
          </a:p>
          <a:p>
            <a:r>
              <a:rPr lang="bg-BG" smtClean="0"/>
              <a:t>Въвеждане данни във всички таблици</a:t>
            </a:r>
          </a:p>
          <a:p>
            <a:r>
              <a:rPr lang="bg-BG" smtClean="0"/>
              <a:t>Анулиране продажба</a:t>
            </a:r>
          </a:p>
          <a:p>
            <a:r>
              <a:rPr lang="bg-BG" smtClean="0"/>
              <a:t>Изтриване данни от всички таблици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4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Autofit/>
          </a:bodyPr>
          <a:lstStyle/>
          <a:p>
            <a:pPr algn="l"/>
            <a:r>
              <a:rPr lang="bg-BG" sz="11700" b="1" dirty="0" smtClean="0"/>
              <a:t>Начало</a:t>
            </a:r>
            <a:r>
              <a:rPr lang="en-US" sz="11700" b="1" dirty="0"/>
              <a:t/>
            </a:r>
            <a:br>
              <a:rPr lang="en-US" sz="11700" b="1" dirty="0"/>
            </a:br>
            <a:r>
              <a:rPr lang="en-US" sz="11700" dirty="0" smtClean="0">
                <a:solidFill>
                  <a:schemeClr val="tx1"/>
                </a:solidFill>
              </a:rPr>
              <a:t>DEMO</a:t>
            </a:r>
            <a:endParaRPr lang="en-US" sz="11700" dirty="0">
              <a:solidFill>
                <a:schemeClr val="tx1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49C5163-C20C-4544-B7B1-4C17B8DBE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0347" y="4419592"/>
            <a:ext cx="5210505" cy="1905000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bg-BG" sz="1400" dirty="0" smtClean="0"/>
              <a:t>Момчил Милков, Борис Луков,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bg-BG" sz="1400" dirty="0" smtClean="0"/>
              <a:t>Стоян Орцев, Илия Чакъров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bg-BG" sz="1400" dirty="0" smtClean="0"/>
              <a:t>ТУ – Варна 2023/2024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" y="9"/>
            <a:ext cx="12388322" cy="697013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5380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Система за продажба на музикални продукти</a:t>
            </a:r>
          </a:p>
          <a:p>
            <a:r>
              <a:rPr lang="bg-BG" dirty="0" smtClean="0"/>
              <a:t>Основни обекти:</a:t>
            </a:r>
          </a:p>
          <a:p>
            <a:pPr lvl="1"/>
            <a:r>
              <a:rPr lang="bg-BG" dirty="0" smtClean="0"/>
              <a:t>Музикален продукт</a:t>
            </a:r>
          </a:p>
          <a:p>
            <a:pPr lvl="1"/>
            <a:r>
              <a:rPr lang="bg-BG" dirty="0" smtClean="0"/>
              <a:t>Продажба</a:t>
            </a:r>
          </a:p>
          <a:p>
            <a:pPr lvl="1"/>
            <a:r>
              <a:rPr lang="bg-BG" dirty="0" smtClean="0"/>
              <a:t>Наличност</a:t>
            </a:r>
          </a:p>
          <a:p>
            <a:r>
              <a:rPr lang="bg-BG" dirty="0" smtClean="0"/>
              <a:t>Други обекти: клиент, служител; допълнения при наложителност</a:t>
            </a:r>
          </a:p>
          <a:p>
            <a:r>
              <a:rPr lang="bg-BG" dirty="0" smtClean="0"/>
              <a:t>Роли: </a:t>
            </a:r>
            <a:r>
              <a:rPr lang="bg-BG" dirty="0" smtClean="0"/>
              <a:t>служител, администратор и клиент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883" y="-5510469"/>
            <a:ext cx="12416589" cy="1241658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231224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8" descr="Icon SmartArt graphic">
            <a:extLst>
              <a:ext uri="{FF2B5EF4-FFF2-40B4-BE49-F238E27FC236}">
                <a16:creationId xmlns:a16="http://schemas.microsoft.com/office/drawing/2014/main" id="{1E8F1206-26E1-9E44-A1A9-B061CF0EEA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4214404"/>
              </p:ext>
            </p:extLst>
          </p:nvPr>
        </p:nvGraphicFramePr>
        <p:xfrm>
          <a:off x="1084263" y="2381249"/>
          <a:ext cx="4716462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 txBox="1">
            <a:spLocks/>
          </p:cNvSpPr>
          <p:nvPr/>
        </p:nvSpPr>
        <p:spPr>
          <a:xfrm>
            <a:off x="874713" y="257174"/>
            <a:ext cx="471646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b="1" dirty="0" smtClean="0"/>
              <a:t>Инструменти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bg-BG" dirty="0" smtClean="0"/>
              <a:t>за</a:t>
            </a:r>
            <a:endParaRPr lang="bg-BG" b="1" dirty="0" smtClean="0"/>
          </a:p>
          <a:p>
            <a:r>
              <a:rPr lang="bg-BG" b="1" dirty="0" smtClean="0"/>
              <a:t>Реализация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EE51AF-124C-4480-A4EA-7C1E9F8CC8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rgbClr val="D9D9D9">
              <a:alpha val="30196"/>
            </a:srgb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0983F6-1C8E-4D0F-98C9-3667AD6E7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7" y="4071410"/>
            <a:ext cx="1898121" cy="26445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E1B592D-31D6-3841-8CC1-3C629FEDB5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347" y="4800973"/>
            <a:ext cx="2774685" cy="15547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480DF21-DE52-7742-819E-D9D5B41482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628" y="160867"/>
            <a:ext cx="3747805" cy="3747805"/>
          </a:xfrm>
          <a:custGeom>
            <a:avLst/>
            <a:gdLst>
              <a:gd name="connsiteX0" fmla="*/ 0 w 3767328"/>
              <a:gd name="connsiteY0" fmla="*/ 0 h 3747805"/>
              <a:gd name="connsiteX1" fmla="*/ 3767328 w 3767328"/>
              <a:gd name="connsiteY1" fmla="*/ 0 h 3747805"/>
              <a:gd name="connsiteX2" fmla="*/ 3767328 w 3767328"/>
              <a:gd name="connsiteY2" fmla="*/ 2778856 h 3747805"/>
              <a:gd name="connsiteX3" fmla="*/ 1896721 w 3767328"/>
              <a:gd name="connsiteY3" fmla="*/ 2778856 h 3747805"/>
              <a:gd name="connsiteX4" fmla="*/ 1896721 w 3767328"/>
              <a:gd name="connsiteY4" fmla="*/ 3747805 h 3747805"/>
              <a:gd name="connsiteX5" fmla="*/ 0 w 3767328"/>
              <a:gd name="connsiteY5" fmla="*/ 3747805 h 374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7328" h="3747805">
                <a:moveTo>
                  <a:pt x="0" y="0"/>
                </a:moveTo>
                <a:lnTo>
                  <a:pt x="3767328" y="0"/>
                </a:lnTo>
                <a:lnTo>
                  <a:pt x="3767328" y="2778856"/>
                </a:lnTo>
                <a:lnTo>
                  <a:pt x="1896721" y="2778856"/>
                </a:lnTo>
                <a:lnTo>
                  <a:pt x="1896721" y="3747805"/>
                </a:lnTo>
                <a:lnTo>
                  <a:pt x="0" y="3747805"/>
                </a:lnTo>
                <a:close/>
              </a:path>
            </a:pathLst>
          </a:cu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D11AB9E-363B-C248-9288-085B4151B4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48" y="4071411"/>
            <a:ext cx="1791758" cy="26445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1"/>
          <a:stretch/>
        </p:blipFill>
        <p:spPr>
          <a:xfrm>
            <a:off x="8925346" y="3336320"/>
            <a:ext cx="2774685" cy="251718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8757540-E5B7-47A6-BD81-8B54DAF689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85061" y="160868"/>
            <a:ext cx="1846073" cy="27788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AC1EBEB-9D74-3E4C-9BDC-668D2D212A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061" y="543706"/>
            <a:ext cx="1833808" cy="20505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" y="-2779300"/>
            <a:ext cx="12416589" cy="1241658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159847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33" y="-416120"/>
            <a:ext cx="9905998" cy="1905000"/>
          </a:xfrm>
        </p:spPr>
        <p:txBody>
          <a:bodyPr/>
          <a:lstStyle/>
          <a:p>
            <a:r>
              <a:rPr lang="bg-BG" dirty="0" smtClean="0"/>
              <a:t>Първи </a:t>
            </a:r>
            <a:r>
              <a:rPr lang="en-US" dirty="0" smtClean="0"/>
              <a:t>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5237" y="838199"/>
            <a:ext cx="9905998" cy="3124201"/>
          </a:xfrm>
        </p:spPr>
        <p:txBody>
          <a:bodyPr anchor="t"/>
          <a:lstStyle/>
          <a:p>
            <a:pPr lvl="1"/>
            <a:r>
              <a:rPr lang="bg-BG" dirty="0" smtClean="0"/>
              <a:t>Изясняване</a:t>
            </a:r>
            <a:r>
              <a:rPr lang="en-US" dirty="0" smtClean="0"/>
              <a:t> </a:t>
            </a:r>
            <a:r>
              <a:rPr lang="bg-BG" dirty="0" smtClean="0"/>
              <a:t>и създаване модел</a:t>
            </a:r>
          </a:p>
          <a:p>
            <a:pPr lvl="1"/>
            <a:r>
              <a:rPr lang="bg-BG" dirty="0" smtClean="0"/>
              <a:t>Създаване допълнителни таблици</a:t>
            </a:r>
          </a:p>
          <a:p>
            <a:pPr lvl="2"/>
            <a:r>
              <a:rPr lang="bg-BG" dirty="0" smtClean="0"/>
              <a:t>Проблеми свързани с тях</a:t>
            </a:r>
          </a:p>
          <a:p>
            <a:pPr lvl="1"/>
            <a:r>
              <a:rPr lang="bg-BG" dirty="0" smtClean="0"/>
              <a:t>Междинна таблица </a:t>
            </a:r>
            <a:r>
              <a:rPr lang="en-US" dirty="0" smtClean="0"/>
              <a:t>sales_products</a:t>
            </a:r>
          </a:p>
          <a:p>
            <a:pPr lvl="2"/>
            <a:r>
              <a:rPr lang="bg-BG" dirty="0" smtClean="0"/>
              <a:t>Количество продукт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"/>
          <a:stretch/>
        </p:blipFill>
        <p:spPr>
          <a:xfrm>
            <a:off x="1787471" y="1266175"/>
            <a:ext cx="10031412" cy="50363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1427"/>
            <a:ext cx="12192000" cy="885952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16100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F96F-B0BE-4E84-A401-8F843805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395" y="201167"/>
            <a:ext cx="8655605" cy="2313433"/>
          </a:xfrm>
        </p:spPr>
        <p:txBody>
          <a:bodyPr>
            <a:normAutofit/>
          </a:bodyPr>
          <a:lstStyle/>
          <a:p>
            <a:pPr algn="ctr"/>
            <a:r>
              <a:rPr lang="bg-BG" b="1" dirty="0" smtClean="0"/>
              <a:t>разработка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1"/>
                </a:solidFill>
              </a:rPr>
              <a:t>База Данни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 descr="Icon SmartArt graphic">
            <a:extLst>
              <a:ext uri="{FF2B5EF4-FFF2-40B4-BE49-F238E27FC236}">
                <a16:creationId xmlns:a16="http://schemas.microsoft.com/office/drawing/2014/main" id="{2B828A48-3EC3-4EF9-8697-5D2A44F3F0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727698"/>
              </p:ext>
            </p:extLst>
          </p:nvPr>
        </p:nvGraphicFramePr>
        <p:xfrm>
          <a:off x="4336424" y="1735347"/>
          <a:ext cx="7680172" cy="3806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8F172A8-6231-D14E-A13D-8613F2AEAD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509961"/>
            <a:ext cx="3353515" cy="2004639"/>
          </a:xfrm>
          <a:prstGeom prst="rect">
            <a:avLst/>
          </a:prstGeom>
          <a:ln w="38100">
            <a:noFill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8F1927-EC97-404E-90EF-533BB92836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8" y="3132188"/>
            <a:ext cx="3353515" cy="3179030"/>
          </a:xfrm>
          <a:prstGeom prst="rect">
            <a:avLst/>
          </a:prstGeom>
          <a:ln w="38100">
            <a:noFill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82879" y="2638728"/>
            <a:ext cx="3353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dirty="0" smtClean="0"/>
              <a:t>Пример за </a:t>
            </a:r>
            <a:r>
              <a:rPr lang="en-US" sz="1200" dirty="0" smtClean="0"/>
              <a:t>create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82878" y="6389179"/>
            <a:ext cx="3353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dirty="0" smtClean="0"/>
              <a:t>Пример за</a:t>
            </a:r>
            <a:r>
              <a:rPr lang="en-US" sz="1200" dirty="0" smtClean="0"/>
              <a:t> insert</a:t>
            </a:r>
            <a:endParaRPr lang="en-US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1427"/>
            <a:ext cx="12192000" cy="885952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270681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 &amp;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08447"/>
            <a:ext cx="9905998" cy="3124201"/>
          </a:xfrm>
        </p:spPr>
        <p:txBody>
          <a:bodyPr anchor="t"/>
          <a:lstStyle/>
          <a:p>
            <a:r>
              <a:rPr lang="bg-BG" dirty="0" smtClean="0"/>
              <a:t>Защо?</a:t>
            </a:r>
          </a:p>
          <a:p>
            <a:r>
              <a:rPr lang="bg-BG" dirty="0" smtClean="0"/>
              <a:t>Липсват </a:t>
            </a:r>
            <a:r>
              <a:rPr lang="en-US" dirty="0" smtClean="0"/>
              <a:t>Positions, Types</a:t>
            </a:r>
            <a:r>
              <a:rPr lang="bg-BG" dirty="0" smtClean="0"/>
              <a:t> и</a:t>
            </a:r>
            <a:r>
              <a:rPr lang="en-US" dirty="0" smtClean="0"/>
              <a:t> Genres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26" y="3370573"/>
            <a:ext cx="2552921" cy="129551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618"/>
          <a:stretch/>
        </p:blipFill>
        <p:spPr>
          <a:xfrm>
            <a:off x="3128165" y="3370573"/>
            <a:ext cx="2571169" cy="129551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186" y="4804048"/>
            <a:ext cx="2728196" cy="1790855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068" y="2555944"/>
            <a:ext cx="4359018" cy="2171888"/>
          </a:xfrm>
          <a:prstGeom prst="rect">
            <a:avLst/>
          </a:prstGeom>
          <a:ln w="76200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5238" y="5265087"/>
            <a:ext cx="4016088" cy="548688"/>
          </a:xfrm>
          <a:prstGeom prst="rect">
            <a:avLst/>
          </a:prstGeom>
          <a:ln w="76200">
            <a:solidFill>
              <a:schemeClr val="bg1">
                <a:lumMod val="50000"/>
                <a:lumOff val="50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405353" y="2066462"/>
            <a:ext cx="429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Примери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1427"/>
            <a:ext cx="12192000" cy="885952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368028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Процедури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bg-BG" dirty="0" smtClean="0"/>
              <a:t>За </a:t>
            </a:r>
            <a:r>
              <a:rPr lang="en-US" dirty="0" smtClean="0"/>
              <a:t>Insert</a:t>
            </a:r>
          </a:p>
          <a:p>
            <a:r>
              <a:rPr lang="bg-BG" dirty="0" smtClean="0"/>
              <a:t>За </a:t>
            </a:r>
            <a:r>
              <a:rPr lang="en-US" dirty="0" smtClean="0"/>
              <a:t>Update</a:t>
            </a:r>
          </a:p>
          <a:p>
            <a:r>
              <a:rPr lang="bg-BG" dirty="0" smtClean="0"/>
              <a:t>За заявки (</a:t>
            </a:r>
            <a:r>
              <a:rPr lang="en-US" dirty="0" smtClean="0"/>
              <a:t>Selects)</a:t>
            </a:r>
            <a:endParaRPr lang="bg-BG" dirty="0" smtClean="0"/>
          </a:p>
          <a:p>
            <a:r>
              <a:rPr lang="bg-BG" dirty="0" smtClean="0"/>
              <a:t>За връщане на поръчки: </a:t>
            </a:r>
            <a:r>
              <a:rPr lang="en-US" dirty="0" smtClean="0"/>
              <a:t>RETURN_SALE Procedure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830" y="1805799"/>
            <a:ext cx="2499577" cy="32464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1427"/>
            <a:ext cx="12192000" cy="885952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310688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73170"/>
            <a:ext cx="9905998" cy="1905000"/>
          </a:xfrm>
        </p:spPr>
        <p:txBody>
          <a:bodyPr/>
          <a:lstStyle/>
          <a:p>
            <a:pPr algn="ctr"/>
            <a:r>
              <a:rPr lang="en-US" dirty="0" smtClean="0"/>
              <a:t>Insert </a:t>
            </a:r>
            <a:r>
              <a:rPr lang="bg-BG" dirty="0" smtClean="0"/>
              <a:t>процедури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172" y="1751163"/>
            <a:ext cx="9905998" cy="3124201"/>
          </a:xfrm>
        </p:spPr>
        <p:txBody>
          <a:bodyPr>
            <a:normAutofit/>
          </a:bodyPr>
          <a:lstStyle/>
          <a:p>
            <a:r>
              <a:rPr lang="de-DE" dirty="0"/>
              <a:t>ART_INS</a:t>
            </a:r>
          </a:p>
          <a:p>
            <a:r>
              <a:rPr lang="de-DE" dirty="0"/>
              <a:t>CLI_INS</a:t>
            </a:r>
          </a:p>
          <a:p>
            <a:r>
              <a:rPr lang="de-DE" dirty="0"/>
              <a:t>EMP_INS</a:t>
            </a:r>
          </a:p>
          <a:p>
            <a:r>
              <a:rPr lang="de-DE" dirty="0"/>
              <a:t>LAB_INS</a:t>
            </a:r>
          </a:p>
          <a:p>
            <a:r>
              <a:rPr lang="de-DE" dirty="0">
                <a:solidFill>
                  <a:srgbClr val="FF0000"/>
                </a:solidFill>
              </a:rPr>
              <a:t>PRO_INS</a:t>
            </a:r>
          </a:p>
          <a:p>
            <a:r>
              <a:rPr lang="de-DE" dirty="0"/>
              <a:t>SAL_INS</a:t>
            </a:r>
          </a:p>
          <a:p>
            <a:r>
              <a:rPr lang="de-DE" dirty="0" smtClean="0"/>
              <a:t>SAL_PRO_INS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594" y="1645626"/>
            <a:ext cx="6982799" cy="4410691"/>
          </a:xfrm>
          <a:prstGeom prst="rect">
            <a:avLst/>
          </a:prstGeom>
          <a:ln w="76200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1427"/>
            <a:ext cx="12192000" cy="885952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17071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4377"/>
            <a:ext cx="9905998" cy="1905000"/>
          </a:xfrm>
        </p:spPr>
        <p:txBody>
          <a:bodyPr/>
          <a:lstStyle/>
          <a:p>
            <a:pPr algn="ctr"/>
            <a:r>
              <a:rPr lang="en-US" dirty="0" smtClean="0"/>
              <a:t>Update </a:t>
            </a:r>
            <a:r>
              <a:rPr lang="bg-BG" dirty="0" smtClean="0"/>
              <a:t>процедури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38" y="1556433"/>
            <a:ext cx="9905998" cy="3124201"/>
          </a:xfrm>
        </p:spPr>
        <p:txBody>
          <a:bodyPr/>
          <a:lstStyle/>
          <a:p>
            <a:pPr algn="r"/>
            <a:r>
              <a:rPr lang="en-US" dirty="0"/>
              <a:t>ART_UPD</a:t>
            </a:r>
          </a:p>
          <a:p>
            <a:pPr algn="r"/>
            <a:r>
              <a:rPr lang="en-US" dirty="0"/>
              <a:t>CLI_UPD</a:t>
            </a:r>
          </a:p>
          <a:p>
            <a:pPr algn="r"/>
            <a:r>
              <a:rPr lang="en-US" dirty="0"/>
              <a:t>EMP_UPD</a:t>
            </a:r>
          </a:p>
          <a:p>
            <a:pPr algn="r"/>
            <a:r>
              <a:rPr lang="en-US" dirty="0"/>
              <a:t>LAB_UPD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PRO_UPD</a:t>
            </a:r>
          </a:p>
          <a:p>
            <a:pPr algn="r"/>
            <a:r>
              <a:rPr lang="en-US" dirty="0"/>
              <a:t>SAL_UPD</a:t>
            </a:r>
          </a:p>
          <a:p>
            <a:pPr algn="r"/>
            <a:r>
              <a:rPr lang="en-US" dirty="0"/>
              <a:t>SAL_PRO_UPD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84" y="1552120"/>
            <a:ext cx="4534293" cy="4663844"/>
          </a:xfrm>
          <a:prstGeom prst="rect">
            <a:avLst/>
          </a:prstGeom>
          <a:ln w="76200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" y="9"/>
            <a:ext cx="12388322" cy="697013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295053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08A8D6-033A-472B-8BEB-63B8F7C284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1CC7B47-8D79-4E1A-80B5-7F70A543A9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EBAF10-1A7F-447E-92EE-8F0A8D5290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 design</Template>
  <TotalTime>0</TotalTime>
  <Words>237</Words>
  <Application>Microsoft Office PowerPoint</Application>
  <PresentationFormat>Widescreen</PresentationFormat>
  <Paragraphs>84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Mesh</vt:lpstr>
      <vt:lpstr>Music Shop Database</vt:lpstr>
      <vt:lpstr>Задача</vt:lpstr>
      <vt:lpstr>PowerPoint Presentation</vt:lpstr>
      <vt:lpstr>Първи meeting</vt:lpstr>
      <vt:lpstr>разработка База Данни</vt:lpstr>
      <vt:lpstr>Triggers &amp; sequences</vt:lpstr>
      <vt:lpstr>Процедури</vt:lpstr>
      <vt:lpstr>Insert процедури</vt:lpstr>
      <vt:lpstr>Update процедури</vt:lpstr>
      <vt:lpstr>Select Процедури (за заявки)</vt:lpstr>
      <vt:lpstr>RETURN_SALE PROCEDURE</vt:lpstr>
      <vt:lpstr>Роли и разрешения</vt:lpstr>
      <vt:lpstr>Начало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2023-12-05T08:43:32Z</dcterms:created>
  <dcterms:modified xsi:type="dcterms:W3CDTF">2023-12-14T10:21:56Z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