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727" r:id="rId2"/>
    <p:sldMasterId id="2147483765" r:id="rId3"/>
    <p:sldMasterId id="2147483934" r:id="rId4"/>
  </p:sldMasterIdLst>
  <p:notesMasterIdLst>
    <p:notesMasterId r:id="rId13"/>
  </p:notesMasterIdLst>
  <p:handoutMasterIdLst>
    <p:handoutMasterId r:id="rId14"/>
  </p:handoutMasterIdLst>
  <p:sldIdLst>
    <p:sldId id="281" r:id="rId5"/>
    <p:sldId id="313" r:id="rId6"/>
    <p:sldId id="298" r:id="rId7"/>
    <p:sldId id="312" r:id="rId8"/>
    <p:sldId id="314" r:id="rId9"/>
    <p:sldId id="315" r:id="rId10"/>
    <p:sldId id="316" r:id="rId11"/>
    <p:sldId id="31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  <p15:guide id="7" orient="horz" pos="249">
          <p15:clr>
            <a:srgbClr val="A4A3A4"/>
          </p15:clr>
        </p15:guide>
        <p15:guide id="8" orient="horz" pos="1416">
          <p15:clr>
            <a:srgbClr val="A4A3A4"/>
          </p15:clr>
        </p15:guide>
        <p15:guide id="9" orient="horz" pos="4088">
          <p15:clr>
            <a:srgbClr val="A4A3A4"/>
          </p15:clr>
        </p15:guide>
        <p15:guide id="10" orient="horz" pos="1094">
          <p15:clr>
            <a:srgbClr val="A4A3A4"/>
          </p15:clr>
        </p15:guide>
        <p15:guide id="11" orient="horz" pos="1114">
          <p15:clr>
            <a:srgbClr val="A4A3A4"/>
          </p15:clr>
        </p15:guide>
        <p15:guide id="12" orient="horz" pos="3577">
          <p15:clr>
            <a:srgbClr val="A4A3A4"/>
          </p15:clr>
        </p15:guide>
        <p15:guide id="13" orient="horz" pos="450">
          <p15:clr>
            <a:srgbClr val="A4A3A4"/>
          </p15:clr>
        </p15:guide>
        <p15:guide id="14" pos="5490">
          <p15:clr>
            <a:srgbClr val="A4A3A4"/>
          </p15:clr>
        </p15:guide>
        <p15:guide id="15" pos="2714">
          <p15:clr>
            <a:srgbClr val="A4A3A4"/>
          </p15:clr>
        </p15:guide>
        <p15:guide id="16" pos="2900">
          <p15:clr>
            <a:srgbClr val="A4A3A4"/>
          </p15:clr>
        </p15:guide>
        <p15:guide id="17" pos="139">
          <p15:clr>
            <a:srgbClr val="A4A3A4"/>
          </p15:clr>
        </p15:guide>
        <p15:guide id="18" pos="1555">
          <p15:clr>
            <a:srgbClr val="A4A3A4"/>
          </p15:clr>
        </p15:guide>
        <p15:guide id="19" pos="362">
          <p15:clr>
            <a:srgbClr val="A4A3A4"/>
          </p15:clr>
        </p15:guide>
        <p15:guide id="20" pos="2854">
          <p15:clr>
            <a:srgbClr val="A4A3A4"/>
          </p15:clr>
        </p15:guide>
        <p15:guide id="21" pos="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D8BB6C"/>
    <a:srgbClr val="3A3B39"/>
    <a:srgbClr val="548235"/>
    <a:srgbClr val="8BC4F2"/>
    <a:srgbClr val="C76141"/>
    <a:srgbClr val="ADB9CA"/>
    <a:srgbClr val="B94141"/>
    <a:srgbClr val="9FC429"/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95638" autoAdjust="0"/>
  </p:normalViewPr>
  <p:slideViewPr>
    <p:cSldViewPr>
      <p:cViewPr>
        <p:scale>
          <a:sx n="150" d="100"/>
          <a:sy n="150" d="100"/>
        </p:scale>
        <p:origin x="-708" y="72"/>
      </p:cViewPr>
      <p:guideLst>
        <p:guide orient="horz" pos="572"/>
        <p:guide orient="horz" pos="4133"/>
        <p:guide orient="horz" pos="414"/>
        <p:guide orient="horz" pos="1003"/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363"/>
        <p:guide pos="288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0D5E0-E19D-4194-B935-CB3F10DEA9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832CB3-AB4E-4CE2-AA3C-DA5AB066FF3D}">
      <dgm:prSet phldrT="[Text]" phldr="1"/>
      <dgm:spPr/>
      <dgm:t>
        <a:bodyPr/>
        <a:lstStyle/>
        <a:p>
          <a:endParaRPr lang="en-US"/>
        </a:p>
      </dgm:t>
    </dgm:pt>
    <dgm:pt modelId="{1F62F2D2-E4D6-4914-9E22-C8B47B9A1536}" type="parTrans" cxnId="{DC3A5F2B-6C89-4FD7-B628-EFD4C9563881}">
      <dgm:prSet/>
      <dgm:spPr/>
      <dgm:t>
        <a:bodyPr/>
        <a:lstStyle/>
        <a:p>
          <a:endParaRPr lang="en-US"/>
        </a:p>
      </dgm:t>
    </dgm:pt>
    <dgm:pt modelId="{5A37131F-CDFA-412C-BC22-D9B2851C4E49}" type="sibTrans" cxnId="{DC3A5F2B-6C89-4FD7-B628-EFD4C9563881}">
      <dgm:prSet/>
      <dgm:spPr/>
      <dgm:t>
        <a:bodyPr/>
        <a:lstStyle/>
        <a:p>
          <a:endParaRPr lang="en-US"/>
        </a:p>
      </dgm:t>
    </dgm:pt>
    <dgm:pt modelId="{7FAF3D68-A581-4C6B-BC5B-9C3C108178C5}">
      <dgm:prSet phldrT="[Text]" phldr="1"/>
      <dgm:spPr/>
      <dgm:t>
        <a:bodyPr/>
        <a:lstStyle/>
        <a:p>
          <a:endParaRPr lang="en-US"/>
        </a:p>
      </dgm:t>
    </dgm:pt>
    <dgm:pt modelId="{9E4EC592-C07A-4EB7-98D2-4810891B0BFB}" type="parTrans" cxnId="{1AE2646E-65CD-44BC-8D4D-09308E02A6B5}">
      <dgm:prSet/>
      <dgm:spPr/>
      <dgm:t>
        <a:bodyPr/>
        <a:lstStyle/>
        <a:p>
          <a:endParaRPr lang="en-US"/>
        </a:p>
      </dgm:t>
    </dgm:pt>
    <dgm:pt modelId="{B00E1BFC-0273-4B20-B467-A407A4BDB414}" type="sibTrans" cxnId="{1AE2646E-65CD-44BC-8D4D-09308E02A6B5}">
      <dgm:prSet/>
      <dgm:spPr/>
      <dgm:t>
        <a:bodyPr/>
        <a:lstStyle/>
        <a:p>
          <a:endParaRPr lang="en-US"/>
        </a:p>
      </dgm:t>
    </dgm:pt>
    <dgm:pt modelId="{68F3559D-2183-4095-B987-CC410CD32514}">
      <dgm:prSet phldrT="[Text]" phldr="1"/>
      <dgm:spPr/>
      <dgm:t>
        <a:bodyPr/>
        <a:lstStyle/>
        <a:p>
          <a:endParaRPr lang="en-US"/>
        </a:p>
      </dgm:t>
    </dgm:pt>
    <dgm:pt modelId="{86057B47-9150-4AAF-BFD7-4DBF3D3FA026}" type="parTrans" cxnId="{72FB20C7-D078-4EE2-8647-4F517C6FA19B}">
      <dgm:prSet/>
      <dgm:spPr/>
      <dgm:t>
        <a:bodyPr/>
        <a:lstStyle/>
        <a:p>
          <a:endParaRPr lang="en-US"/>
        </a:p>
      </dgm:t>
    </dgm:pt>
    <dgm:pt modelId="{3053F615-BCC2-4301-B36D-5348921AFE52}" type="sibTrans" cxnId="{72FB20C7-D078-4EE2-8647-4F517C6FA19B}">
      <dgm:prSet/>
      <dgm:spPr/>
      <dgm:t>
        <a:bodyPr/>
        <a:lstStyle/>
        <a:p>
          <a:endParaRPr lang="en-US"/>
        </a:p>
      </dgm:t>
    </dgm:pt>
    <dgm:pt modelId="{A0F38CDC-9344-43A1-A26F-A47F5B6FCBDC}">
      <dgm:prSet phldrT="[Text]" phldr="1"/>
      <dgm:spPr/>
      <dgm:t>
        <a:bodyPr/>
        <a:lstStyle/>
        <a:p>
          <a:endParaRPr lang="en-US"/>
        </a:p>
      </dgm:t>
    </dgm:pt>
    <dgm:pt modelId="{6B9113BE-E04C-440E-8A78-F223B5E12395}" type="parTrans" cxnId="{01C3B030-BC8B-40DA-B97D-FE7D7D2DD39E}">
      <dgm:prSet/>
      <dgm:spPr/>
      <dgm:t>
        <a:bodyPr/>
        <a:lstStyle/>
        <a:p>
          <a:endParaRPr lang="en-US"/>
        </a:p>
      </dgm:t>
    </dgm:pt>
    <dgm:pt modelId="{FBCB3D48-A6EA-47A1-A435-60301D8C8D18}" type="sibTrans" cxnId="{01C3B030-BC8B-40DA-B97D-FE7D7D2DD39E}">
      <dgm:prSet/>
      <dgm:spPr/>
      <dgm:t>
        <a:bodyPr/>
        <a:lstStyle/>
        <a:p>
          <a:endParaRPr lang="en-US"/>
        </a:p>
      </dgm:t>
    </dgm:pt>
    <dgm:pt modelId="{A6AD0612-B44F-4211-A0C7-3CD5AA5E7B4C}">
      <dgm:prSet phldrT="[Text]" phldr="1"/>
      <dgm:spPr/>
      <dgm:t>
        <a:bodyPr/>
        <a:lstStyle/>
        <a:p>
          <a:endParaRPr lang="en-US"/>
        </a:p>
      </dgm:t>
    </dgm:pt>
    <dgm:pt modelId="{897AE4EF-7DC4-4E21-A1DD-7AE49C970353}" type="parTrans" cxnId="{90FC7AA1-4934-4D2B-8C7B-1C1FE8715BEC}">
      <dgm:prSet/>
      <dgm:spPr/>
      <dgm:t>
        <a:bodyPr/>
        <a:lstStyle/>
        <a:p>
          <a:endParaRPr lang="en-US"/>
        </a:p>
      </dgm:t>
    </dgm:pt>
    <dgm:pt modelId="{506CA820-93A1-4198-872D-404888FA2760}" type="sibTrans" cxnId="{90FC7AA1-4934-4D2B-8C7B-1C1FE8715BEC}">
      <dgm:prSet/>
      <dgm:spPr/>
      <dgm:t>
        <a:bodyPr/>
        <a:lstStyle/>
        <a:p>
          <a:endParaRPr lang="en-US"/>
        </a:p>
      </dgm:t>
    </dgm:pt>
    <dgm:pt modelId="{EA2D227A-55D2-40A0-9DDF-AB48BCE1104B}" type="pres">
      <dgm:prSet presAssocID="{17C0D5E0-E19D-4194-B935-CB3F10DEA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E2EAB8-C57D-4A98-A8AB-E1C87B77A6F5}" type="pres">
      <dgm:prSet presAssocID="{D6832CB3-AB4E-4CE2-AA3C-DA5AB066FF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0334F-D63E-4916-91A5-5C80D04C9C3D}" type="pres">
      <dgm:prSet presAssocID="{5A37131F-CDFA-412C-BC22-D9B2851C4E49}" presName="sibTrans" presStyleCnt="0"/>
      <dgm:spPr/>
    </dgm:pt>
    <dgm:pt modelId="{39942797-0D34-4F94-8531-CA1BA6CF0C47}" type="pres">
      <dgm:prSet presAssocID="{7FAF3D68-A581-4C6B-BC5B-9C3C108178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666D0-D467-4AF0-8232-7DD72BBA62CF}" type="pres">
      <dgm:prSet presAssocID="{B00E1BFC-0273-4B20-B467-A407A4BDB414}" presName="sibTrans" presStyleCnt="0"/>
      <dgm:spPr/>
    </dgm:pt>
    <dgm:pt modelId="{9F135FDF-9291-4230-9E1C-9F92A4FC7A9C}" type="pres">
      <dgm:prSet presAssocID="{68F3559D-2183-4095-B987-CC410CD325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9D5-579B-47EB-AC05-56EA105CB9A9}" type="pres">
      <dgm:prSet presAssocID="{3053F615-BCC2-4301-B36D-5348921AFE52}" presName="sibTrans" presStyleCnt="0"/>
      <dgm:spPr/>
    </dgm:pt>
    <dgm:pt modelId="{EAF0E4B3-B362-4A5A-9F2E-B1CEF5D5BFD4}" type="pres">
      <dgm:prSet presAssocID="{A0F38CDC-9344-43A1-A26F-A47F5B6FCB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D000A-2EEE-4AB5-9AB2-0B3022732E4B}" type="pres">
      <dgm:prSet presAssocID="{FBCB3D48-A6EA-47A1-A435-60301D8C8D18}" presName="sibTrans" presStyleCnt="0"/>
      <dgm:spPr/>
    </dgm:pt>
    <dgm:pt modelId="{369BEF8A-E838-4230-9356-27C4B6D21441}" type="pres">
      <dgm:prSet presAssocID="{A6AD0612-B44F-4211-A0C7-3CD5AA5E7B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A5F2B-6C89-4FD7-B628-EFD4C9563881}" srcId="{17C0D5E0-E19D-4194-B935-CB3F10DEA90F}" destId="{D6832CB3-AB4E-4CE2-AA3C-DA5AB066FF3D}" srcOrd="0" destOrd="0" parTransId="{1F62F2D2-E4D6-4914-9E22-C8B47B9A1536}" sibTransId="{5A37131F-CDFA-412C-BC22-D9B2851C4E49}"/>
    <dgm:cxn modelId="{1AE2646E-65CD-44BC-8D4D-09308E02A6B5}" srcId="{17C0D5E0-E19D-4194-B935-CB3F10DEA90F}" destId="{7FAF3D68-A581-4C6B-BC5B-9C3C108178C5}" srcOrd="1" destOrd="0" parTransId="{9E4EC592-C07A-4EB7-98D2-4810891B0BFB}" sibTransId="{B00E1BFC-0273-4B20-B467-A407A4BDB414}"/>
    <dgm:cxn modelId="{72FB20C7-D078-4EE2-8647-4F517C6FA19B}" srcId="{17C0D5E0-E19D-4194-B935-CB3F10DEA90F}" destId="{68F3559D-2183-4095-B987-CC410CD32514}" srcOrd="2" destOrd="0" parTransId="{86057B47-9150-4AAF-BFD7-4DBF3D3FA026}" sibTransId="{3053F615-BCC2-4301-B36D-5348921AFE52}"/>
    <dgm:cxn modelId="{9A39B78A-1CD0-4E24-806D-B5CA69C9A288}" type="presOf" srcId="{68F3559D-2183-4095-B987-CC410CD32514}" destId="{9F135FDF-9291-4230-9E1C-9F92A4FC7A9C}" srcOrd="0" destOrd="0" presId="urn:microsoft.com/office/officeart/2005/8/layout/default"/>
    <dgm:cxn modelId="{CCE79627-76D8-4809-B65B-BFB0D065E4E1}" type="presOf" srcId="{D6832CB3-AB4E-4CE2-AA3C-DA5AB066FF3D}" destId="{BEE2EAB8-C57D-4A98-A8AB-E1C87B77A6F5}" srcOrd="0" destOrd="0" presId="urn:microsoft.com/office/officeart/2005/8/layout/default"/>
    <dgm:cxn modelId="{90FC7AA1-4934-4D2B-8C7B-1C1FE8715BEC}" srcId="{17C0D5E0-E19D-4194-B935-CB3F10DEA90F}" destId="{A6AD0612-B44F-4211-A0C7-3CD5AA5E7B4C}" srcOrd="4" destOrd="0" parTransId="{897AE4EF-7DC4-4E21-A1DD-7AE49C970353}" sibTransId="{506CA820-93A1-4198-872D-404888FA2760}"/>
    <dgm:cxn modelId="{A226C546-CC5C-4094-8F18-A96D855CBB13}" type="presOf" srcId="{A0F38CDC-9344-43A1-A26F-A47F5B6FCBDC}" destId="{EAF0E4B3-B362-4A5A-9F2E-B1CEF5D5BFD4}" srcOrd="0" destOrd="0" presId="urn:microsoft.com/office/officeart/2005/8/layout/default"/>
    <dgm:cxn modelId="{01C3B030-BC8B-40DA-B97D-FE7D7D2DD39E}" srcId="{17C0D5E0-E19D-4194-B935-CB3F10DEA90F}" destId="{A0F38CDC-9344-43A1-A26F-A47F5B6FCBDC}" srcOrd="3" destOrd="0" parTransId="{6B9113BE-E04C-440E-8A78-F223B5E12395}" sibTransId="{FBCB3D48-A6EA-47A1-A435-60301D8C8D18}"/>
    <dgm:cxn modelId="{6D67DCFC-D1A2-44E0-A8B6-A749C7726315}" type="presOf" srcId="{17C0D5E0-E19D-4194-B935-CB3F10DEA90F}" destId="{EA2D227A-55D2-40A0-9DDF-AB48BCE1104B}" srcOrd="0" destOrd="0" presId="urn:microsoft.com/office/officeart/2005/8/layout/default"/>
    <dgm:cxn modelId="{CD255D55-AFF9-484E-8C49-1FFBE74E8F2B}" type="presOf" srcId="{7FAF3D68-A581-4C6B-BC5B-9C3C108178C5}" destId="{39942797-0D34-4F94-8531-CA1BA6CF0C47}" srcOrd="0" destOrd="0" presId="urn:microsoft.com/office/officeart/2005/8/layout/default"/>
    <dgm:cxn modelId="{6D2BE67E-D836-42DE-B3EF-2D8D8C02A35A}" type="presOf" srcId="{A6AD0612-B44F-4211-A0C7-3CD5AA5E7B4C}" destId="{369BEF8A-E838-4230-9356-27C4B6D21441}" srcOrd="0" destOrd="0" presId="urn:microsoft.com/office/officeart/2005/8/layout/default"/>
    <dgm:cxn modelId="{D8F328A0-21DA-4DC1-BE65-72A907EB3709}" type="presParOf" srcId="{EA2D227A-55D2-40A0-9DDF-AB48BCE1104B}" destId="{BEE2EAB8-C57D-4A98-A8AB-E1C87B77A6F5}" srcOrd="0" destOrd="0" presId="urn:microsoft.com/office/officeart/2005/8/layout/default"/>
    <dgm:cxn modelId="{4A1F7F77-F61B-477C-9698-7FE3661DB316}" type="presParOf" srcId="{EA2D227A-55D2-40A0-9DDF-AB48BCE1104B}" destId="{2110334F-D63E-4916-91A5-5C80D04C9C3D}" srcOrd="1" destOrd="0" presId="urn:microsoft.com/office/officeart/2005/8/layout/default"/>
    <dgm:cxn modelId="{BE17CE70-D5B1-4161-BBEE-781F48923C81}" type="presParOf" srcId="{EA2D227A-55D2-40A0-9DDF-AB48BCE1104B}" destId="{39942797-0D34-4F94-8531-CA1BA6CF0C47}" srcOrd="2" destOrd="0" presId="urn:microsoft.com/office/officeart/2005/8/layout/default"/>
    <dgm:cxn modelId="{6F35F7C1-C83A-4912-892D-12B38F3D2A12}" type="presParOf" srcId="{EA2D227A-55D2-40A0-9DDF-AB48BCE1104B}" destId="{311666D0-D467-4AF0-8232-7DD72BBA62CF}" srcOrd="3" destOrd="0" presId="urn:microsoft.com/office/officeart/2005/8/layout/default"/>
    <dgm:cxn modelId="{18F896FC-C219-41C7-A6CE-5E562F519E30}" type="presParOf" srcId="{EA2D227A-55D2-40A0-9DDF-AB48BCE1104B}" destId="{9F135FDF-9291-4230-9E1C-9F92A4FC7A9C}" srcOrd="4" destOrd="0" presId="urn:microsoft.com/office/officeart/2005/8/layout/default"/>
    <dgm:cxn modelId="{4BFC6709-7C47-47AA-9080-A2B2D3ED7390}" type="presParOf" srcId="{EA2D227A-55D2-40A0-9DDF-AB48BCE1104B}" destId="{4178A9D5-579B-47EB-AC05-56EA105CB9A9}" srcOrd="5" destOrd="0" presId="urn:microsoft.com/office/officeart/2005/8/layout/default"/>
    <dgm:cxn modelId="{D7EFA02A-B907-471D-BCF1-C00E04742AAE}" type="presParOf" srcId="{EA2D227A-55D2-40A0-9DDF-AB48BCE1104B}" destId="{EAF0E4B3-B362-4A5A-9F2E-B1CEF5D5BFD4}" srcOrd="6" destOrd="0" presId="urn:microsoft.com/office/officeart/2005/8/layout/default"/>
    <dgm:cxn modelId="{98F9C17B-537B-401F-B858-5F70133D5A17}" type="presParOf" srcId="{EA2D227A-55D2-40A0-9DDF-AB48BCE1104B}" destId="{6D2D000A-2EEE-4AB5-9AB2-0B3022732E4B}" srcOrd="7" destOrd="0" presId="urn:microsoft.com/office/officeart/2005/8/layout/default"/>
    <dgm:cxn modelId="{464996C9-6BA4-4FEF-A04C-FDAD73E6D8F5}" type="presParOf" srcId="{EA2D227A-55D2-40A0-9DDF-AB48BCE1104B}" destId="{369BEF8A-E838-4230-9356-27C4B6D2144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2EAB8-C57D-4A98-A8AB-E1C87B77A6F5}">
      <dsp:nvSpPr>
        <dsp:cNvPr id="0" name=""/>
        <dsp:cNvSpPr/>
      </dsp:nvSpPr>
      <dsp:spPr>
        <a:xfrm>
          <a:off x="0" y="866576"/>
          <a:ext cx="2543968" cy="1526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0" y="866576"/>
        <a:ext cx="2543968" cy="1526381"/>
      </dsp:txXfrm>
    </dsp:sp>
    <dsp:sp modelId="{39942797-0D34-4F94-8531-CA1BA6CF0C47}">
      <dsp:nvSpPr>
        <dsp:cNvPr id="0" name=""/>
        <dsp:cNvSpPr/>
      </dsp:nvSpPr>
      <dsp:spPr>
        <a:xfrm>
          <a:off x="2798365" y="866576"/>
          <a:ext cx="2543968" cy="1526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798365" y="866576"/>
        <a:ext cx="2543968" cy="1526381"/>
      </dsp:txXfrm>
    </dsp:sp>
    <dsp:sp modelId="{9F135FDF-9291-4230-9E1C-9F92A4FC7A9C}">
      <dsp:nvSpPr>
        <dsp:cNvPr id="0" name=""/>
        <dsp:cNvSpPr/>
      </dsp:nvSpPr>
      <dsp:spPr>
        <a:xfrm>
          <a:off x="5596731" y="866576"/>
          <a:ext cx="2543968" cy="1526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596731" y="866576"/>
        <a:ext cx="2543968" cy="1526381"/>
      </dsp:txXfrm>
    </dsp:sp>
    <dsp:sp modelId="{EAF0E4B3-B362-4A5A-9F2E-B1CEF5D5BFD4}">
      <dsp:nvSpPr>
        <dsp:cNvPr id="0" name=""/>
        <dsp:cNvSpPr/>
      </dsp:nvSpPr>
      <dsp:spPr>
        <a:xfrm>
          <a:off x="1399182" y="2647354"/>
          <a:ext cx="2543968" cy="1526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399182" y="2647354"/>
        <a:ext cx="2543968" cy="1526381"/>
      </dsp:txXfrm>
    </dsp:sp>
    <dsp:sp modelId="{369BEF8A-E838-4230-9356-27C4B6D21441}">
      <dsp:nvSpPr>
        <dsp:cNvPr id="0" name=""/>
        <dsp:cNvSpPr/>
      </dsp:nvSpPr>
      <dsp:spPr>
        <a:xfrm>
          <a:off x="4197548" y="2647354"/>
          <a:ext cx="2543968" cy="1526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197548" y="2647354"/>
        <a:ext cx="2543968" cy="1526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C0006-E0DB-4AAE-A8B5-E047F04D786F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D154-A6C5-4F25-BF79-9F5590B4B8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53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7085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4026" r:id="rId2"/>
    <p:sldLayoutId id="2147483949" r:id="rId3"/>
    <p:sldLayoutId id="2147483950" r:id="rId4"/>
    <p:sldLayoutId id="2147483951" r:id="rId5"/>
    <p:sldLayoutId id="2147483953" r:id="rId6"/>
    <p:sldLayoutId id="2147483952" r:id="rId7"/>
    <p:sldLayoutId id="2147483954" r:id="rId8"/>
    <p:sldLayoutId id="214748395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b="58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accent5"/>
                </a:solidFill>
              </a:rPr>
              <a:t>Voting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Application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18.03.2016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0" y="5517232"/>
            <a:ext cx="8023986" cy="1340768"/>
          </a:xfrm>
        </p:spPr>
        <p:txBody>
          <a:bodyPr/>
          <a:lstStyle/>
          <a:p>
            <a:r>
              <a:rPr lang="de-DE" dirty="0" smtClean="0">
                <a:solidFill>
                  <a:schemeClr val="accent5"/>
                </a:solidFill>
              </a:rPr>
              <a:t>Welcome!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Architecture presentation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architects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xfrm>
            <a:off x="76200" y="5105400"/>
            <a:ext cx="6248400" cy="1066800"/>
          </a:xfrm>
        </p:spPr>
        <p:txBody>
          <a:bodyPr/>
          <a:lstStyle/>
          <a:p>
            <a:r>
              <a:rPr lang="en-US" sz="3200" dirty="0"/>
              <a:t>Boris </a:t>
            </a:r>
            <a:r>
              <a:rPr lang="en-US" sz="3200" dirty="0" err="1"/>
              <a:t>Gligorijevi</a:t>
            </a:r>
            <a:r>
              <a:rPr lang="sr-Latn-RS" sz="3200" dirty="0"/>
              <a:t>ć</a:t>
            </a:r>
          </a:p>
          <a:p>
            <a:r>
              <a:rPr lang="sr-Latn-RS" sz="2800" dirty="0"/>
              <a:t>IT</a:t>
            </a:r>
            <a:r>
              <a:rPr lang="en-US" sz="2800" dirty="0"/>
              <a:t>-Consultant / Software Architect</a:t>
            </a:r>
            <a:endParaRPr lang="sr-Latn-RS" sz="2800" dirty="0"/>
          </a:p>
          <a:p>
            <a:endParaRPr lang="en-US" sz="3200" dirty="0"/>
          </a:p>
        </p:txBody>
      </p:sp>
      <p:pic>
        <p:nvPicPr>
          <p:cNvPr id="5" name="Picture 2" descr="C:\Users\prodyna\Desktop\00049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6710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  <a:p>
            <a:r>
              <a:rPr lang="en-US" dirty="0"/>
              <a:t>Performance and scalability</a:t>
            </a:r>
          </a:p>
          <a:p>
            <a:r>
              <a:rPr lang="en-US" dirty="0"/>
              <a:t>Security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Release management</a:t>
            </a:r>
            <a:endParaRPr lang="en-US" dirty="0"/>
          </a:p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- </a:t>
            </a:r>
            <a:r>
              <a:rPr lang="en-US" dirty="0"/>
              <a:t>functional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>
          <a:xfrm>
            <a:off x="533400" y="990600"/>
            <a:ext cx="8153759" cy="395287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User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all votes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or delete own votes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 visible only after voting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Votes cannot be changed once </a:t>
            </a:r>
            <a:r>
              <a:rPr lang="en-US" sz="2800" dirty="0" smtClean="0"/>
              <a:t>voted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Administrator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Create, </a:t>
            </a:r>
            <a:r>
              <a:rPr lang="en-US" sz="2800" dirty="0">
                <a:solidFill>
                  <a:schemeClr val="tx2"/>
                </a:solidFill>
              </a:rPr>
              <a:t>edit</a:t>
            </a:r>
            <a:r>
              <a:rPr lang="en-US" sz="2800" dirty="0"/>
              <a:t> or delete any </a:t>
            </a:r>
            <a:r>
              <a:rPr lang="en-US" sz="2800" dirty="0" smtClean="0"/>
              <a:t>vote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Secure REST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10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</a:t>
            </a:r>
            <a:r>
              <a:rPr lang="en-US" dirty="0" smtClean="0"/>
              <a:t> non-functional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>
          <a:xfrm>
            <a:off x="533400" y="990600"/>
            <a:ext cx="8153759" cy="395287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Horizontal scalability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High availability (99,5%)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Real-time monitoring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Source code in GIT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Single zip as end artifact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All business methods tested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53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84139"/>
              </p:ext>
            </p:extLst>
          </p:nvPr>
        </p:nvGraphicFramePr>
        <p:xfrm>
          <a:off x="574675" y="1449388"/>
          <a:ext cx="8140700" cy="50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  <a:endParaRPr lang="en-US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rodyna\Desktop\overview_architec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143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Back-end / system / network:</a:t>
            </a:r>
          </a:p>
          <a:p>
            <a:r>
              <a:rPr lang="en-US" dirty="0" smtClean="0"/>
              <a:t>Cluster of Tomcat nodes</a:t>
            </a:r>
          </a:p>
          <a:p>
            <a:r>
              <a:rPr lang="en-US" dirty="0" smtClean="0"/>
              <a:t>Cluster of MongoDB databases</a:t>
            </a:r>
          </a:p>
          <a:p>
            <a:r>
              <a:rPr lang="en-US" dirty="0" smtClean="0"/>
              <a:t>JDK8</a:t>
            </a:r>
          </a:p>
          <a:p>
            <a:r>
              <a:rPr lang="en-US" dirty="0" smtClean="0"/>
              <a:t>GZIP and optional partial responses for REST API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Front-end application: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 of </a:t>
            </a:r>
            <a:r>
              <a:rPr lang="en-US" dirty="0" err="1" smtClean="0"/>
              <a:t>Javascript</a:t>
            </a:r>
            <a:r>
              <a:rPr lang="en-US" dirty="0" smtClean="0"/>
              <a:t>/CSS code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_PPT_window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PRODYNA_PPT_windows</Template>
  <TotalTime>0</TotalTime>
  <Words>125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PRODYNA_PPT_windows</vt:lpstr>
      <vt:lpstr>Text + Graphic Templates</vt:lpstr>
      <vt:lpstr>Agenda Templates</vt:lpstr>
      <vt:lpstr>Tile Templates</vt:lpstr>
      <vt:lpstr>Voting Application</vt:lpstr>
      <vt:lpstr>Information architects</vt:lpstr>
      <vt:lpstr>PowerPoint-Präsentation</vt:lpstr>
      <vt:lpstr>Requirements - functional</vt:lpstr>
      <vt:lpstr>Requirements - non-functional</vt:lpstr>
      <vt:lpstr>System architecture</vt:lpstr>
      <vt:lpstr>Performance</vt:lpstr>
      <vt:lpstr>Measuring performance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PRODYNA AG - Firmenpräsentation</dc:title>
  <dc:subject>PRODYNA</dc:subject>
  <dc:creator>Windows User</dc:creator>
  <cp:lastModifiedBy>prodyna</cp:lastModifiedBy>
  <cp:revision>120</cp:revision>
  <cp:lastPrinted>2014-10-20T12:40:13Z</cp:lastPrinted>
  <dcterms:created xsi:type="dcterms:W3CDTF">2014-10-29T13:48:30Z</dcterms:created>
  <dcterms:modified xsi:type="dcterms:W3CDTF">2016-03-11T11:36:14Z</dcterms:modified>
</cp:coreProperties>
</file>