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727" r:id="rId2"/>
    <p:sldMasterId id="2147483765" r:id="rId3"/>
    <p:sldMasterId id="2147483934" r:id="rId4"/>
  </p:sldMasterIdLst>
  <p:notesMasterIdLst>
    <p:notesMasterId r:id="rId22"/>
  </p:notesMasterIdLst>
  <p:handoutMasterIdLst>
    <p:handoutMasterId r:id="rId23"/>
  </p:handoutMasterIdLst>
  <p:sldIdLst>
    <p:sldId id="281" r:id="rId5"/>
    <p:sldId id="299" r:id="rId6"/>
    <p:sldId id="313" r:id="rId7"/>
    <p:sldId id="298" r:id="rId8"/>
    <p:sldId id="312" r:id="rId9"/>
    <p:sldId id="300" r:id="rId10"/>
    <p:sldId id="311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63" userDrawn="1">
          <p15:clr>
            <a:srgbClr val="A4A3A4"/>
          </p15:clr>
        </p15:guide>
        <p15:guide id="2" orient="horz" pos="572" userDrawn="1">
          <p15:clr>
            <a:srgbClr val="A4A3A4"/>
          </p15:clr>
        </p15:guide>
        <p15:guide id="3" orient="horz" pos="4133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orient="horz" pos="1003" userDrawn="1">
          <p15:clr>
            <a:srgbClr val="A4A3A4"/>
          </p15:clr>
        </p15:guide>
        <p15:guide id="7" orient="horz" pos="249">
          <p15:clr>
            <a:srgbClr val="A4A3A4"/>
          </p15:clr>
        </p15:guide>
        <p15:guide id="8" orient="horz" pos="1416">
          <p15:clr>
            <a:srgbClr val="A4A3A4"/>
          </p15:clr>
        </p15:guide>
        <p15:guide id="9" orient="horz" pos="4088">
          <p15:clr>
            <a:srgbClr val="A4A3A4"/>
          </p15:clr>
        </p15:guide>
        <p15:guide id="10" orient="horz" pos="1094">
          <p15:clr>
            <a:srgbClr val="A4A3A4"/>
          </p15:clr>
        </p15:guide>
        <p15:guide id="11" orient="horz" pos="1114">
          <p15:clr>
            <a:srgbClr val="A4A3A4"/>
          </p15:clr>
        </p15:guide>
        <p15:guide id="12" orient="horz" pos="3577">
          <p15:clr>
            <a:srgbClr val="A4A3A4"/>
          </p15:clr>
        </p15:guide>
        <p15:guide id="13" orient="horz" pos="450">
          <p15:clr>
            <a:srgbClr val="A4A3A4"/>
          </p15:clr>
        </p15:guide>
        <p15:guide id="14" pos="5490">
          <p15:clr>
            <a:srgbClr val="A4A3A4"/>
          </p15:clr>
        </p15:guide>
        <p15:guide id="15" pos="2714">
          <p15:clr>
            <a:srgbClr val="A4A3A4"/>
          </p15:clr>
        </p15:guide>
        <p15:guide id="16" pos="2900">
          <p15:clr>
            <a:srgbClr val="A4A3A4"/>
          </p15:clr>
        </p15:guide>
        <p15:guide id="17" pos="139">
          <p15:clr>
            <a:srgbClr val="A4A3A4"/>
          </p15:clr>
        </p15:guide>
        <p15:guide id="18" pos="1555">
          <p15:clr>
            <a:srgbClr val="A4A3A4"/>
          </p15:clr>
        </p15:guide>
        <p15:guide id="19" pos="362">
          <p15:clr>
            <a:srgbClr val="A4A3A4"/>
          </p15:clr>
        </p15:guide>
        <p15:guide id="20" pos="2854">
          <p15:clr>
            <a:srgbClr val="A4A3A4"/>
          </p15:clr>
        </p15:guide>
        <p15:guide id="21" pos="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BD20"/>
    <a:srgbClr val="D8BB6C"/>
    <a:srgbClr val="3A3B39"/>
    <a:srgbClr val="548235"/>
    <a:srgbClr val="8BC4F2"/>
    <a:srgbClr val="C76141"/>
    <a:srgbClr val="ADB9CA"/>
    <a:srgbClr val="B94141"/>
    <a:srgbClr val="9FC429"/>
    <a:srgbClr val="38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6" autoAdjust="0"/>
    <p:restoredTop sz="95638" autoAdjust="0"/>
  </p:normalViewPr>
  <p:slideViewPr>
    <p:cSldViewPr>
      <p:cViewPr>
        <p:scale>
          <a:sx n="150" d="100"/>
          <a:sy n="150" d="100"/>
        </p:scale>
        <p:origin x="-72" y="-72"/>
      </p:cViewPr>
      <p:guideLst>
        <p:guide orient="horz" pos="572"/>
        <p:guide orient="horz" pos="4133"/>
        <p:guide orient="horz" pos="414"/>
        <p:guide orient="horz" pos="1003"/>
        <p:guide orient="horz" pos="249"/>
        <p:guide orient="horz" pos="1416"/>
        <p:guide orient="horz" pos="4088"/>
        <p:guide orient="horz" pos="1094"/>
        <p:guide orient="horz" pos="1114"/>
        <p:guide orient="horz" pos="3577"/>
        <p:guide orient="horz" pos="450"/>
        <p:guide pos="363"/>
        <p:guide pos="2880"/>
        <p:guide pos="5490"/>
        <p:guide pos="2714"/>
        <p:guide pos="2900"/>
        <p:guide pos="139"/>
        <p:guide pos="1555"/>
        <p:guide pos="362"/>
        <p:guide pos="2854"/>
        <p:guide pos="4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856B5-DBB9-4441-88DE-CB517EB5316D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DBC09-4833-EC40-83D3-D967A04F11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07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C0006-E0DB-4AAE-A8B5-E047F04D786F}" type="datetimeFigureOut">
              <a:rPr lang="de-DE" smtClean="0"/>
              <a:t>06.03.2016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3D154-A6C5-4F25-BF79-9F5590B4B8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53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3158" y="1398976"/>
            <a:ext cx="8023985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 baseline="0">
                <a:solidFill>
                  <a:schemeClr val="bg1"/>
                </a:solidFill>
                <a:latin typeface="DIN Next LT Pro Condensed"/>
                <a:cs typeface="DIN Next LT Pro Condensed"/>
              </a:defRPr>
            </a:lvl1pPr>
          </a:lstStyle>
          <a:p>
            <a:r>
              <a:rPr lang="en-US" dirty="0" smtClean="0"/>
              <a:t>Headline – it can contain two lines maximum</a:t>
            </a:r>
            <a:endParaRPr lang="de-DE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518256" y="2698999"/>
            <a:ext cx="8008907" cy="437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5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23936" y="4994891"/>
            <a:ext cx="4354286" cy="312417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800" b="0" i="0" baseline="0">
                <a:solidFill>
                  <a:schemeClr val="bg1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Date 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…</a:t>
            </a:r>
          </a:p>
        </p:txBody>
      </p:sp>
      <p:sp>
        <p:nvSpPr>
          <p:cNvPr id="2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6464" y="5727391"/>
            <a:ext cx="8023986" cy="1340769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0000" b="0" i="0" baseline="0">
                <a:solidFill>
                  <a:schemeClr val="bg1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WELCOME!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4085" y="1971962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08886" y="207223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3555" y="238975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4819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8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+ Singl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574674" y="1449388"/>
            <a:ext cx="3963989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6" y="803703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603751" y="1449389"/>
            <a:ext cx="4540250" cy="5040312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703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+ Doubl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574675" y="1449388"/>
            <a:ext cx="3963989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6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603751" y="1449389"/>
            <a:ext cx="4540250" cy="2469467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603751" y="3987011"/>
            <a:ext cx="4540250" cy="2502689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300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Graphic + Doubl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220663" y="4978400"/>
            <a:ext cx="4298853" cy="1511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5" y="803704"/>
            <a:ext cx="8140700" cy="39528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449388"/>
            <a:ext cx="4537075" cy="3347764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603750" y="1449388"/>
            <a:ext cx="4543581" cy="3347765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3" hasCustomPrompt="1"/>
          </p:nvPr>
        </p:nvSpPr>
        <p:spPr>
          <a:xfrm>
            <a:off x="4788024" y="4976854"/>
            <a:ext cx="4355976" cy="1511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94027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 Activ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31997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2206590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6652" y="1496219"/>
            <a:ext cx="8627778" cy="6154685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… Press ‚Return‘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advance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endParaRPr lang="de-DE" dirty="0" smtClean="0"/>
          </a:p>
          <a:p>
            <a:r>
              <a:rPr lang="de-DE" dirty="0" smtClean="0"/>
              <a:t>Select ‚Change Layout‘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activate</a:t>
            </a:r>
            <a:r>
              <a:rPr lang="de-DE" dirty="0" smtClean="0"/>
              <a:t> a </a:t>
            </a:r>
            <a:r>
              <a:rPr lang="de-DE" dirty="0" err="1" smtClean="0"/>
              <a:t>menu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3261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31997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2206590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7850" y="1531997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6652" y="1501899"/>
            <a:ext cx="8627778" cy="6154685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titel</a:t>
            </a:r>
            <a:r>
              <a:rPr lang="de-DE" dirty="0" smtClean="0"/>
              <a:t>…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1895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2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1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</a:p>
          <a:p>
            <a:r>
              <a:rPr lang="de-DE" dirty="0" smtClean="0"/>
              <a:t>2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683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Activ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titel</a:t>
            </a:r>
            <a:r>
              <a:rPr lang="de-DE" dirty="0" smtClean="0"/>
              <a:t>…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589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8537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4807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Ac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7850" y="288633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7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88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0" y="2565400"/>
            <a:ext cx="9144000" cy="42926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3158" y="1403248"/>
            <a:ext cx="8023985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 baseline="0">
                <a:solidFill>
                  <a:schemeClr val="bg1"/>
                </a:solidFill>
                <a:latin typeface="DIN Next LT Pro Condensed"/>
                <a:cs typeface="DIN Next LT Pro Condensed"/>
              </a:defRPr>
            </a:lvl1pPr>
          </a:lstStyle>
          <a:p>
            <a:r>
              <a:rPr lang="en-US" dirty="0" smtClean="0"/>
              <a:t>Headline – it can contain two lines maximum</a:t>
            </a:r>
            <a:endParaRPr lang="de-DE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518256" y="2750119"/>
            <a:ext cx="8008907" cy="437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5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29616" y="5057371"/>
            <a:ext cx="4354286" cy="312417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800" b="0" i="0" baseline="0">
                <a:solidFill>
                  <a:schemeClr val="bg1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Date 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…</a:t>
            </a:r>
          </a:p>
        </p:txBody>
      </p:sp>
      <p:sp>
        <p:nvSpPr>
          <p:cNvPr id="2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88466" y="5727392"/>
            <a:ext cx="8023986" cy="1340768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0000" b="0" i="0" baseline="0">
                <a:solidFill>
                  <a:schemeClr val="bg1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WELCOME TEXT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4085" y="2034442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08886" y="213471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3555" y="245223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440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8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 Activ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084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4937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685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 Ac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288633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6639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 Activ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357301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1357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2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030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001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8857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6344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 Ac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288633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8857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0772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 Activ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357301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8075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 - GREE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0" y="2565400"/>
            <a:ext cx="9144000" cy="42926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3158" y="1403248"/>
            <a:ext cx="8023985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 baseline="0">
                <a:solidFill>
                  <a:schemeClr val="bg1"/>
                </a:solidFill>
                <a:latin typeface="DIN Next LT Pro Condensed"/>
                <a:cs typeface="DIN Next LT Pro Condensed"/>
              </a:defRPr>
            </a:lvl1pPr>
          </a:lstStyle>
          <a:p>
            <a:r>
              <a:rPr lang="en-US" dirty="0" smtClean="0"/>
              <a:t>Headline – it can contain two lines maximum</a:t>
            </a:r>
            <a:endParaRPr lang="de-DE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518256" y="2750119"/>
            <a:ext cx="8008907" cy="437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5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23936" y="5057371"/>
            <a:ext cx="4354286" cy="312417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800" b="0" i="0" baseline="0">
                <a:solidFill>
                  <a:srgbClr val="A0BB2A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Date 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…</a:t>
            </a:r>
          </a:p>
        </p:txBody>
      </p:sp>
      <p:sp>
        <p:nvSpPr>
          <p:cNvPr id="2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7076" y="5727392"/>
            <a:ext cx="8023986" cy="1444707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0000" b="0" i="0" baseline="0">
                <a:solidFill>
                  <a:srgbClr val="A0BB2A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WELCOME TEXT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4085" y="2034442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08886" y="213471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3555" y="245223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8729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8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 Activ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425448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858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915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406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05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288633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05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357301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05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425448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05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4941168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05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159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784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7850" y="296760"/>
            <a:ext cx="8137525" cy="647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5" y="803709"/>
            <a:ext cx="8153759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19579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50561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784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288633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50561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784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357301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4730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425448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101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4941168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51697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9273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5622638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50561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96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43" name="Rechteck 24"/>
          <p:cNvSpPr/>
          <p:nvPr userDrawn="1"/>
        </p:nvSpPr>
        <p:spPr>
          <a:xfrm>
            <a:off x="4603750" y="4005064"/>
            <a:ext cx="4548322" cy="24846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 pitchFamily="34" charset="0"/>
              <a:cs typeface="DIN Next LT Pro Light Condensed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4614338" y="1449388"/>
            <a:ext cx="4535488" cy="2483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 pitchFamily="34" charset="0"/>
              <a:cs typeface="DIN Next LT Pro Light Condensed"/>
            </a:endParaRPr>
          </a:p>
        </p:txBody>
      </p:sp>
      <p:sp>
        <p:nvSpPr>
          <p:cNvPr id="35" name="Rechteck 24"/>
          <p:cNvSpPr/>
          <p:nvPr userDrawn="1"/>
        </p:nvSpPr>
        <p:spPr>
          <a:xfrm>
            <a:off x="-4851" y="1449388"/>
            <a:ext cx="4541926" cy="50403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 pitchFamily="34" charset="0"/>
              <a:cs typeface="DIN Next LT Pro Light Condensed"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4614128" y="4038599"/>
            <a:ext cx="4541780" cy="2453049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 pitchFamily="34" charset="0"/>
                <a:ea typeface="+mn-ea"/>
                <a:cs typeface="DIN Next LT Pro Light Condensed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4619697" y="1456360"/>
            <a:ext cx="4524303" cy="2475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SzPct val="90000"/>
              <a:buFont typeface="Arial" panose="020B0604020202020204" pitchFamily="34" charset="0"/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 pitchFamily="34" charset="0"/>
                <a:ea typeface="+mn-ea"/>
                <a:cs typeface="DIN Next LT Pro Light Condensed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the TAG CLOUD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0" y="1488030"/>
            <a:ext cx="4537075" cy="5001669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 pitchFamily="34" charset="0"/>
                <a:ea typeface="+mn-ea"/>
                <a:cs typeface="DIN Next LT Pro Light Condensed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</p:spTree>
    <p:extLst>
      <p:ext uri="{BB962C8B-B14F-4D97-AF65-F5344CB8AC3E}">
        <p14:creationId xmlns:p14="http://schemas.microsoft.com/office/powerpoint/2010/main" val="291461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4614338" y="1700808"/>
            <a:ext cx="4535488" cy="47945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35" name="Rechteck 24"/>
          <p:cNvSpPr/>
          <p:nvPr userDrawn="1"/>
        </p:nvSpPr>
        <p:spPr>
          <a:xfrm>
            <a:off x="-4851" y="1774224"/>
            <a:ext cx="4541926" cy="47154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4619697" y="1833751"/>
            <a:ext cx="4524303" cy="4690015"/>
          </a:xfrm>
          <a:prstGeom prst="rect">
            <a:avLst/>
          </a:prstGeom>
        </p:spPr>
        <p:txBody>
          <a:bodyPr anchor="t" anchorCtr="0"/>
          <a:lstStyle>
            <a:lvl1pPr marL="285750" indent="-285750" algn="l">
              <a:buSzPct val="90000"/>
              <a:buFont typeface="Arial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0" y="1839977"/>
            <a:ext cx="4532313" cy="4678123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0" name="Rechteck 44"/>
          <p:cNvSpPr/>
          <p:nvPr userDrawn="1"/>
        </p:nvSpPr>
        <p:spPr>
          <a:xfrm>
            <a:off x="0" y="1453551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pPr algn="ctr"/>
            <a:endParaRPr lang="de-DE" b="0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-4851" y="1481951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 pitchFamily="34" charset="0"/>
                <a:ea typeface="+mn-ea"/>
                <a:cs typeface="DIN Next LT Pro Condensed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2" name="Rechteck 44"/>
          <p:cNvSpPr/>
          <p:nvPr userDrawn="1"/>
        </p:nvSpPr>
        <p:spPr>
          <a:xfrm>
            <a:off x="4614429" y="1449834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34" hasCustomPrompt="1"/>
          </p:nvPr>
        </p:nvSpPr>
        <p:spPr>
          <a:xfrm>
            <a:off x="4616512" y="1478234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828998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3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43" name="Rechteck 24"/>
          <p:cNvSpPr/>
          <p:nvPr userDrawn="1"/>
        </p:nvSpPr>
        <p:spPr>
          <a:xfrm>
            <a:off x="4603750" y="4005064"/>
            <a:ext cx="4540250" cy="24846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4614338" y="1772816"/>
            <a:ext cx="4535488" cy="21598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5" name="Rechteck 24"/>
          <p:cNvSpPr/>
          <p:nvPr userDrawn="1"/>
        </p:nvSpPr>
        <p:spPr>
          <a:xfrm>
            <a:off x="-4851" y="1811712"/>
            <a:ext cx="4541926" cy="4677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4614128" y="4404034"/>
            <a:ext cx="4541780" cy="208550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4619697" y="1835014"/>
            <a:ext cx="4524303" cy="2097158"/>
          </a:xfrm>
          <a:prstGeom prst="rect">
            <a:avLst/>
          </a:prstGeom>
        </p:spPr>
        <p:txBody>
          <a:bodyPr anchor="t" anchorCtr="0"/>
          <a:lstStyle>
            <a:lvl1pPr marL="285750" indent="-285750" algn="l">
              <a:buSzPct val="90000"/>
              <a:buFont typeface="Arial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0" y="1844824"/>
            <a:ext cx="4532313" cy="4644876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0" name="Rechteck 44"/>
          <p:cNvSpPr/>
          <p:nvPr userDrawn="1"/>
        </p:nvSpPr>
        <p:spPr>
          <a:xfrm>
            <a:off x="0" y="1453551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0" y="1476126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2" name="Rechteck 44"/>
          <p:cNvSpPr/>
          <p:nvPr userDrawn="1"/>
        </p:nvSpPr>
        <p:spPr>
          <a:xfrm>
            <a:off x="4614429" y="1455514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13" name="Rechteck 44"/>
          <p:cNvSpPr/>
          <p:nvPr userDrawn="1"/>
        </p:nvSpPr>
        <p:spPr>
          <a:xfrm>
            <a:off x="4612750" y="4010889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34" hasCustomPrompt="1"/>
          </p:nvPr>
        </p:nvSpPr>
        <p:spPr>
          <a:xfrm>
            <a:off x="4612782" y="1476126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35" hasCustomPrompt="1"/>
          </p:nvPr>
        </p:nvSpPr>
        <p:spPr>
          <a:xfrm>
            <a:off x="4611463" y="4033464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728296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4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43" name="Rechteck 24"/>
          <p:cNvSpPr/>
          <p:nvPr userDrawn="1"/>
        </p:nvSpPr>
        <p:spPr>
          <a:xfrm>
            <a:off x="4603750" y="4005064"/>
            <a:ext cx="4548322" cy="24846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4614338" y="1772816"/>
            <a:ext cx="4535488" cy="21598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5" name="Rechteck 24"/>
          <p:cNvSpPr/>
          <p:nvPr userDrawn="1"/>
        </p:nvSpPr>
        <p:spPr>
          <a:xfrm>
            <a:off x="-4851" y="1811712"/>
            <a:ext cx="4541926" cy="21262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4614128" y="4365104"/>
            <a:ext cx="4541780" cy="212443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4619697" y="1811577"/>
            <a:ext cx="4524303" cy="2120595"/>
          </a:xfrm>
          <a:prstGeom prst="rect">
            <a:avLst/>
          </a:prstGeom>
        </p:spPr>
        <p:txBody>
          <a:bodyPr anchor="t" anchorCtr="0"/>
          <a:lstStyle>
            <a:lvl1pPr marL="285750" indent="-285750" algn="l">
              <a:buSzPct val="90000"/>
              <a:buFont typeface="Arial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0" y="1811577"/>
            <a:ext cx="4532313" cy="2120595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0" name="Rechteck 44"/>
          <p:cNvSpPr/>
          <p:nvPr userDrawn="1"/>
        </p:nvSpPr>
        <p:spPr>
          <a:xfrm>
            <a:off x="0" y="1453551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0" y="1476200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2" name="Rechteck 44"/>
          <p:cNvSpPr/>
          <p:nvPr userDrawn="1"/>
        </p:nvSpPr>
        <p:spPr>
          <a:xfrm>
            <a:off x="4614429" y="1447800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3" name="Rechteck 44"/>
          <p:cNvSpPr/>
          <p:nvPr userDrawn="1"/>
        </p:nvSpPr>
        <p:spPr>
          <a:xfrm>
            <a:off x="4612750" y="4010889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34" hasCustomPrompt="1"/>
          </p:nvPr>
        </p:nvSpPr>
        <p:spPr>
          <a:xfrm>
            <a:off x="4612782" y="1476200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35" hasCustomPrompt="1"/>
          </p:nvPr>
        </p:nvSpPr>
        <p:spPr>
          <a:xfrm>
            <a:off x="4611463" y="4033538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6" name="Rechteck 24"/>
          <p:cNvSpPr/>
          <p:nvPr userDrawn="1"/>
        </p:nvSpPr>
        <p:spPr>
          <a:xfrm>
            <a:off x="-3917" y="4365104"/>
            <a:ext cx="4541926" cy="213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36" hasCustomPrompt="1"/>
          </p:nvPr>
        </p:nvSpPr>
        <p:spPr>
          <a:xfrm>
            <a:off x="934" y="4365104"/>
            <a:ext cx="4532313" cy="2125374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8" name="Rechteck 44"/>
          <p:cNvSpPr/>
          <p:nvPr userDrawn="1"/>
        </p:nvSpPr>
        <p:spPr>
          <a:xfrm>
            <a:off x="934" y="4011857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37" hasCustomPrompt="1"/>
          </p:nvPr>
        </p:nvSpPr>
        <p:spPr>
          <a:xfrm>
            <a:off x="934" y="4028826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459270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574676" y="1449388"/>
            <a:ext cx="8140700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7850" y="296760"/>
            <a:ext cx="8137525" cy="647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5" y="803709"/>
            <a:ext cx="8153759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47085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4 Tiles -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43" name="Rechteck 24"/>
          <p:cNvSpPr/>
          <p:nvPr userDrawn="1"/>
        </p:nvSpPr>
        <p:spPr>
          <a:xfrm>
            <a:off x="4603750" y="4364510"/>
            <a:ext cx="4540250" cy="2132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4614338" y="1700808"/>
            <a:ext cx="4535488" cy="22318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5" name="Rechteck 24"/>
          <p:cNvSpPr/>
          <p:nvPr userDrawn="1"/>
        </p:nvSpPr>
        <p:spPr>
          <a:xfrm>
            <a:off x="-3916" y="1700808"/>
            <a:ext cx="4541926" cy="22371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0" name="Rechteck 44"/>
          <p:cNvSpPr/>
          <p:nvPr userDrawn="1"/>
        </p:nvSpPr>
        <p:spPr>
          <a:xfrm>
            <a:off x="-20375" y="1447726"/>
            <a:ext cx="4558385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935" y="1476126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2" name="Rechteck 44"/>
          <p:cNvSpPr/>
          <p:nvPr userDrawn="1"/>
        </p:nvSpPr>
        <p:spPr>
          <a:xfrm>
            <a:off x="4614429" y="1447726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34" hasCustomPrompt="1"/>
          </p:nvPr>
        </p:nvSpPr>
        <p:spPr>
          <a:xfrm>
            <a:off x="4612782" y="1476126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6" name="Rechteck 24"/>
          <p:cNvSpPr/>
          <p:nvPr userDrawn="1"/>
        </p:nvSpPr>
        <p:spPr>
          <a:xfrm>
            <a:off x="-3916" y="4293096"/>
            <a:ext cx="4541926" cy="2203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8" name="Rechteck 44"/>
          <p:cNvSpPr/>
          <p:nvPr userDrawn="1"/>
        </p:nvSpPr>
        <p:spPr>
          <a:xfrm>
            <a:off x="934" y="4006032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37" hasCustomPrompt="1"/>
          </p:nvPr>
        </p:nvSpPr>
        <p:spPr>
          <a:xfrm>
            <a:off x="-27165" y="4028752"/>
            <a:ext cx="4565176" cy="35429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7" name="Rechteck 44"/>
          <p:cNvSpPr/>
          <p:nvPr userDrawn="1"/>
        </p:nvSpPr>
        <p:spPr>
          <a:xfrm>
            <a:off x="4606924" y="4009013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38" hasCustomPrompt="1"/>
          </p:nvPr>
        </p:nvSpPr>
        <p:spPr>
          <a:xfrm>
            <a:off x="4587297" y="4031733"/>
            <a:ext cx="4565176" cy="35429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156849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5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-2076" y="1844824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0" name="Rechteck 44"/>
          <p:cNvSpPr/>
          <p:nvPr userDrawn="1"/>
        </p:nvSpPr>
        <p:spPr>
          <a:xfrm>
            <a:off x="-2076" y="1457776"/>
            <a:ext cx="4527200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-2076" y="1486176"/>
            <a:ext cx="4527200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23" name="Rechteck 24"/>
          <p:cNvSpPr/>
          <p:nvPr userDrawn="1"/>
        </p:nvSpPr>
        <p:spPr>
          <a:xfrm>
            <a:off x="-2076" y="1814530"/>
            <a:ext cx="4527200" cy="4665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39" hasCustomPrompt="1"/>
          </p:nvPr>
        </p:nvSpPr>
        <p:spPr>
          <a:xfrm>
            <a:off x="-2076" y="1847224"/>
            <a:ext cx="4517199" cy="462265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41" hasCustomPrompt="1"/>
          </p:nvPr>
        </p:nvSpPr>
        <p:spPr>
          <a:xfrm>
            <a:off x="4617841" y="18522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5" name="Rechteck 44"/>
          <p:cNvSpPr/>
          <p:nvPr userDrawn="1"/>
        </p:nvSpPr>
        <p:spPr>
          <a:xfrm>
            <a:off x="4617841" y="1457776"/>
            <a:ext cx="221506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42" hasCustomPrompt="1"/>
          </p:nvPr>
        </p:nvSpPr>
        <p:spPr>
          <a:xfrm>
            <a:off x="4617841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47" name="Rechteck 24"/>
          <p:cNvSpPr/>
          <p:nvPr userDrawn="1"/>
        </p:nvSpPr>
        <p:spPr>
          <a:xfrm>
            <a:off x="4617841" y="1821932"/>
            <a:ext cx="2209127" cy="21262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8" name="Rechteck 24"/>
          <p:cNvSpPr/>
          <p:nvPr userDrawn="1"/>
        </p:nvSpPr>
        <p:spPr>
          <a:xfrm>
            <a:off x="6929979" y="1820218"/>
            <a:ext cx="2218817" cy="21262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9" name="Rechteck 44"/>
          <p:cNvSpPr/>
          <p:nvPr userDrawn="1"/>
        </p:nvSpPr>
        <p:spPr>
          <a:xfrm>
            <a:off x="6929979" y="1457776"/>
            <a:ext cx="221506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43" hasCustomPrompt="1"/>
          </p:nvPr>
        </p:nvSpPr>
        <p:spPr>
          <a:xfrm>
            <a:off x="6929979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44" hasCustomPrompt="1"/>
          </p:nvPr>
        </p:nvSpPr>
        <p:spPr>
          <a:xfrm>
            <a:off x="4617841" y="18546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45" hasCustomPrompt="1"/>
          </p:nvPr>
        </p:nvSpPr>
        <p:spPr>
          <a:xfrm>
            <a:off x="6929979" y="18522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half" idx="46" hasCustomPrompt="1"/>
          </p:nvPr>
        </p:nvSpPr>
        <p:spPr>
          <a:xfrm>
            <a:off x="4617841" y="43945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4" name="Rechteck 44"/>
          <p:cNvSpPr/>
          <p:nvPr userDrawn="1"/>
        </p:nvSpPr>
        <p:spPr>
          <a:xfrm>
            <a:off x="4617841" y="4002484"/>
            <a:ext cx="221506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5" name="Text Placeholder 3"/>
          <p:cNvSpPr>
            <a:spLocks noGrp="1"/>
          </p:cNvSpPr>
          <p:nvPr>
            <p:ph type="body" sz="half" idx="47" hasCustomPrompt="1"/>
          </p:nvPr>
        </p:nvSpPr>
        <p:spPr>
          <a:xfrm>
            <a:off x="4617841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56" name="Rechteck 24"/>
          <p:cNvSpPr/>
          <p:nvPr userDrawn="1"/>
        </p:nvSpPr>
        <p:spPr>
          <a:xfrm>
            <a:off x="4617841" y="4364288"/>
            <a:ext cx="2209127" cy="21262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7" name="Rechteck 24"/>
          <p:cNvSpPr/>
          <p:nvPr userDrawn="1"/>
        </p:nvSpPr>
        <p:spPr>
          <a:xfrm>
            <a:off x="6929979" y="4362574"/>
            <a:ext cx="2218817" cy="21262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8" name="Rechteck 44"/>
          <p:cNvSpPr/>
          <p:nvPr userDrawn="1"/>
        </p:nvSpPr>
        <p:spPr>
          <a:xfrm>
            <a:off x="6929979" y="4002484"/>
            <a:ext cx="221506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48" hasCustomPrompt="1"/>
          </p:nvPr>
        </p:nvSpPr>
        <p:spPr>
          <a:xfrm>
            <a:off x="6929979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49" hasCustomPrompt="1"/>
          </p:nvPr>
        </p:nvSpPr>
        <p:spPr>
          <a:xfrm>
            <a:off x="4617841" y="43969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half" idx="50" hasCustomPrompt="1"/>
          </p:nvPr>
        </p:nvSpPr>
        <p:spPr>
          <a:xfrm>
            <a:off x="6929979" y="43945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</p:spTree>
    <p:extLst>
      <p:ext uri="{BB962C8B-B14F-4D97-AF65-F5344CB8AC3E}">
        <p14:creationId xmlns:p14="http://schemas.microsoft.com/office/powerpoint/2010/main" val="1575958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3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1" name="Rechteck 24"/>
          <p:cNvSpPr/>
          <p:nvPr userDrawn="1"/>
        </p:nvSpPr>
        <p:spPr>
          <a:xfrm>
            <a:off x="0" y="1458700"/>
            <a:ext cx="2997200" cy="5031000"/>
          </a:xfrm>
          <a:prstGeom prst="rect">
            <a:avLst/>
          </a:prstGeom>
          <a:solidFill>
            <a:srgbClr val="A0C52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2" name="Rechteck 24"/>
          <p:cNvSpPr/>
          <p:nvPr userDrawn="1"/>
        </p:nvSpPr>
        <p:spPr>
          <a:xfrm>
            <a:off x="3068638" y="1475094"/>
            <a:ext cx="3008312" cy="50146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3" name="Rechteck 24"/>
          <p:cNvSpPr/>
          <p:nvPr userDrawn="1"/>
        </p:nvSpPr>
        <p:spPr>
          <a:xfrm>
            <a:off x="6148388" y="1458700"/>
            <a:ext cx="2995612" cy="503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4" name="Rechteck 44"/>
          <p:cNvSpPr/>
          <p:nvPr userDrawn="1"/>
        </p:nvSpPr>
        <p:spPr>
          <a:xfrm>
            <a:off x="0" y="1449388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0" y="1477788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0" y="1841325"/>
            <a:ext cx="2997200" cy="4676775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30" hasCustomPrompt="1"/>
          </p:nvPr>
        </p:nvSpPr>
        <p:spPr>
          <a:xfrm>
            <a:off x="3068638" y="1841325"/>
            <a:ext cx="2997200" cy="4676775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6148388" y="1838151"/>
            <a:ext cx="2997200" cy="4679950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7" name="Rechteck 44"/>
          <p:cNvSpPr/>
          <p:nvPr userDrawn="1"/>
        </p:nvSpPr>
        <p:spPr>
          <a:xfrm>
            <a:off x="3068638" y="1453480"/>
            <a:ext cx="300355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32" hasCustomPrompt="1"/>
          </p:nvPr>
        </p:nvSpPr>
        <p:spPr>
          <a:xfrm>
            <a:off x="3073400" y="1481880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20" name="Rechteck 44"/>
          <p:cNvSpPr/>
          <p:nvPr userDrawn="1"/>
        </p:nvSpPr>
        <p:spPr>
          <a:xfrm>
            <a:off x="6148388" y="1449388"/>
            <a:ext cx="300355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6153150" y="1477788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780950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6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1" name="Rechteck 24"/>
          <p:cNvSpPr/>
          <p:nvPr userDrawn="1"/>
        </p:nvSpPr>
        <p:spPr>
          <a:xfrm>
            <a:off x="0" y="1449388"/>
            <a:ext cx="2997200" cy="2490932"/>
          </a:xfrm>
          <a:prstGeom prst="rect">
            <a:avLst/>
          </a:prstGeom>
          <a:solidFill>
            <a:srgbClr val="A0C52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4" name="Rechteck 44"/>
          <p:cNvSpPr/>
          <p:nvPr userDrawn="1"/>
        </p:nvSpPr>
        <p:spPr>
          <a:xfrm>
            <a:off x="0" y="1449388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0" y="1477788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0" y="1841325"/>
            <a:ext cx="2997200" cy="2120131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5" name="Rechteck 24"/>
          <p:cNvSpPr/>
          <p:nvPr userDrawn="1"/>
        </p:nvSpPr>
        <p:spPr>
          <a:xfrm>
            <a:off x="0" y="4017366"/>
            <a:ext cx="2997200" cy="2472333"/>
          </a:xfrm>
          <a:prstGeom prst="rect">
            <a:avLst/>
          </a:prstGeom>
          <a:solidFill>
            <a:srgbClr val="86878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6" name="Rechteck 44"/>
          <p:cNvSpPr/>
          <p:nvPr userDrawn="1"/>
        </p:nvSpPr>
        <p:spPr>
          <a:xfrm>
            <a:off x="0" y="4017367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34" hasCustomPrompt="1"/>
          </p:nvPr>
        </p:nvSpPr>
        <p:spPr>
          <a:xfrm>
            <a:off x="0" y="4045767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35" hasCustomPrompt="1"/>
          </p:nvPr>
        </p:nvSpPr>
        <p:spPr>
          <a:xfrm>
            <a:off x="0" y="4409304"/>
            <a:ext cx="2997200" cy="2108796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9" name="Rechteck 24"/>
          <p:cNvSpPr/>
          <p:nvPr userDrawn="1"/>
        </p:nvSpPr>
        <p:spPr>
          <a:xfrm>
            <a:off x="3079750" y="1444030"/>
            <a:ext cx="2997200" cy="24909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0" name="Rechteck 44"/>
          <p:cNvSpPr/>
          <p:nvPr userDrawn="1"/>
        </p:nvSpPr>
        <p:spPr>
          <a:xfrm>
            <a:off x="3079750" y="1449388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6" hasCustomPrompt="1"/>
          </p:nvPr>
        </p:nvSpPr>
        <p:spPr>
          <a:xfrm>
            <a:off x="3079750" y="1477788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37" hasCustomPrompt="1"/>
          </p:nvPr>
        </p:nvSpPr>
        <p:spPr>
          <a:xfrm>
            <a:off x="3079750" y="1835967"/>
            <a:ext cx="2997200" cy="2120131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3" name="Rechteck 24"/>
          <p:cNvSpPr/>
          <p:nvPr userDrawn="1"/>
        </p:nvSpPr>
        <p:spPr>
          <a:xfrm>
            <a:off x="3079750" y="4012008"/>
            <a:ext cx="2997200" cy="24723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4" name="Rechteck 44"/>
          <p:cNvSpPr/>
          <p:nvPr userDrawn="1"/>
        </p:nvSpPr>
        <p:spPr>
          <a:xfrm>
            <a:off x="3079750" y="4017367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38" hasCustomPrompt="1"/>
          </p:nvPr>
        </p:nvSpPr>
        <p:spPr>
          <a:xfrm>
            <a:off x="3079750" y="4045767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39" hasCustomPrompt="1"/>
          </p:nvPr>
        </p:nvSpPr>
        <p:spPr>
          <a:xfrm>
            <a:off x="3079750" y="4409626"/>
            <a:ext cx="2997200" cy="2108796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7" name="Rechteck 24"/>
          <p:cNvSpPr/>
          <p:nvPr userDrawn="1"/>
        </p:nvSpPr>
        <p:spPr>
          <a:xfrm>
            <a:off x="6148388" y="1444030"/>
            <a:ext cx="2997200" cy="2490932"/>
          </a:xfrm>
          <a:prstGeom prst="rect">
            <a:avLst/>
          </a:prstGeom>
          <a:solidFill>
            <a:srgbClr val="A0C52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8" name="Rechteck 44"/>
          <p:cNvSpPr/>
          <p:nvPr userDrawn="1"/>
        </p:nvSpPr>
        <p:spPr>
          <a:xfrm>
            <a:off x="6148388" y="1449388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40" hasCustomPrompt="1"/>
          </p:nvPr>
        </p:nvSpPr>
        <p:spPr>
          <a:xfrm>
            <a:off x="6148388" y="1477788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41" hasCustomPrompt="1"/>
          </p:nvPr>
        </p:nvSpPr>
        <p:spPr>
          <a:xfrm>
            <a:off x="6148388" y="1841647"/>
            <a:ext cx="2997200" cy="2120131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1" name="Rechteck 24"/>
          <p:cNvSpPr/>
          <p:nvPr userDrawn="1"/>
        </p:nvSpPr>
        <p:spPr>
          <a:xfrm>
            <a:off x="6148388" y="4012008"/>
            <a:ext cx="2997200" cy="24723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2" name="Rechteck 44"/>
          <p:cNvSpPr/>
          <p:nvPr userDrawn="1"/>
        </p:nvSpPr>
        <p:spPr>
          <a:xfrm>
            <a:off x="6148388" y="4017367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42" hasCustomPrompt="1"/>
          </p:nvPr>
        </p:nvSpPr>
        <p:spPr>
          <a:xfrm>
            <a:off x="6148388" y="4045767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43" hasCustomPrompt="1"/>
          </p:nvPr>
        </p:nvSpPr>
        <p:spPr>
          <a:xfrm>
            <a:off x="6148388" y="4403946"/>
            <a:ext cx="2997200" cy="2108796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</p:spTree>
    <p:extLst>
      <p:ext uri="{BB962C8B-B14F-4D97-AF65-F5344CB8AC3E}">
        <p14:creationId xmlns:p14="http://schemas.microsoft.com/office/powerpoint/2010/main" val="30793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8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-2076" y="1844824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0" name="Rechteck 44"/>
          <p:cNvSpPr/>
          <p:nvPr userDrawn="1"/>
        </p:nvSpPr>
        <p:spPr>
          <a:xfrm>
            <a:off x="-2076" y="1457776"/>
            <a:ext cx="223410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-2076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23" name="Rechteck 24"/>
          <p:cNvSpPr/>
          <p:nvPr userDrawn="1"/>
        </p:nvSpPr>
        <p:spPr>
          <a:xfrm>
            <a:off x="-2076" y="1814530"/>
            <a:ext cx="2234101" cy="21262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4" name="Rechteck 24"/>
          <p:cNvSpPr/>
          <p:nvPr userDrawn="1"/>
        </p:nvSpPr>
        <p:spPr>
          <a:xfrm>
            <a:off x="2305062" y="1812816"/>
            <a:ext cx="2232013" cy="21262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7" name="Rechteck 44"/>
          <p:cNvSpPr/>
          <p:nvPr userDrawn="1"/>
        </p:nvSpPr>
        <p:spPr>
          <a:xfrm>
            <a:off x="2305062" y="1457776"/>
            <a:ext cx="2232013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38" hasCustomPrompt="1"/>
          </p:nvPr>
        </p:nvSpPr>
        <p:spPr>
          <a:xfrm>
            <a:off x="2305062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39" hasCustomPrompt="1"/>
          </p:nvPr>
        </p:nvSpPr>
        <p:spPr>
          <a:xfrm>
            <a:off x="-2076" y="1847224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40" hasCustomPrompt="1"/>
          </p:nvPr>
        </p:nvSpPr>
        <p:spPr>
          <a:xfrm>
            <a:off x="2305062" y="1844824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41" hasCustomPrompt="1"/>
          </p:nvPr>
        </p:nvSpPr>
        <p:spPr>
          <a:xfrm>
            <a:off x="4617841" y="18522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5" name="Rechteck 44"/>
          <p:cNvSpPr/>
          <p:nvPr userDrawn="1"/>
        </p:nvSpPr>
        <p:spPr>
          <a:xfrm>
            <a:off x="4617841" y="1457776"/>
            <a:ext cx="2219522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42" hasCustomPrompt="1"/>
          </p:nvPr>
        </p:nvSpPr>
        <p:spPr>
          <a:xfrm>
            <a:off x="4617841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47" name="Rechteck 24"/>
          <p:cNvSpPr/>
          <p:nvPr userDrawn="1"/>
        </p:nvSpPr>
        <p:spPr>
          <a:xfrm>
            <a:off x="4617841" y="1821932"/>
            <a:ext cx="2219522" cy="21262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8" name="Rechteck 24"/>
          <p:cNvSpPr/>
          <p:nvPr userDrawn="1"/>
        </p:nvSpPr>
        <p:spPr>
          <a:xfrm>
            <a:off x="6916739" y="1820218"/>
            <a:ext cx="2232058" cy="21262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9" name="Rechteck 44"/>
          <p:cNvSpPr/>
          <p:nvPr userDrawn="1"/>
        </p:nvSpPr>
        <p:spPr>
          <a:xfrm>
            <a:off x="6916739" y="1457776"/>
            <a:ext cx="2228302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43" hasCustomPrompt="1"/>
          </p:nvPr>
        </p:nvSpPr>
        <p:spPr>
          <a:xfrm>
            <a:off x="6929979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44" hasCustomPrompt="1"/>
          </p:nvPr>
        </p:nvSpPr>
        <p:spPr>
          <a:xfrm>
            <a:off x="4617841" y="18546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45" hasCustomPrompt="1"/>
          </p:nvPr>
        </p:nvSpPr>
        <p:spPr>
          <a:xfrm>
            <a:off x="6929979" y="18522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half" idx="46" hasCustomPrompt="1"/>
          </p:nvPr>
        </p:nvSpPr>
        <p:spPr>
          <a:xfrm>
            <a:off x="4617841" y="43945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4" name="Rechteck 44"/>
          <p:cNvSpPr/>
          <p:nvPr userDrawn="1"/>
        </p:nvSpPr>
        <p:spPr>
          <a:xfrm>
            <a:off x="4617841" y="4002484"/>
            <a:ext cx="2219522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55" name="Text Placeholder 3"/>
          <p:cNvSpPr>
            <a:spLocks noGrp="1"/>
          </p:cNvSpPr>
          <p:nvPr>
            <p:ph type="body" sz="half" idx="47" hasCustomPrompt="1"/>
          </p:nvPr>
        </p:nvSpPr>
        <p:spPr>
          <a:xfrm>
            <a:off x="4617841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56" name="Rechteck 24"/>
          <p:cNvSpPr/>
          <p:nvPr userDrawn="1"/>
        </p:nvSpPr>
        <p:spPr>
          <a:xfrm>
            <a:off x="4617841" y="4364288"/>
            <a:ext cx="2219522" cy="2126286"/>
          </a:xfrm>
          <a:prstGeom prst="rect">
            <a:avLst/>
          </a:prstGeom>
          <a:solidFill>
            <a:srgbClr val="86878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7" name="Rechteck 24"/>
          <p:cNvSpPr/>
          <p:nvPr userDrawn="1"/>
        </p:nvSpPr>
        <p:spPr>
          <a:xfrm>
            <a:off x="6916739" y="4362574"/>
            <a:ext cx="2232058" cy="21262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8" name="Rechteck 44"/>
          <p:cNvSpPr/>
          <p:nvPr userDrawn="1"/>
        </p:nvSpPr>
        <p:spPr>
          <a:xfrm>
            <a:off x="6916739" y="4002484"/>
            <a:ext cx="2228302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48" hasCustomPrompt="1"/>
          </p:nvPr>
        </p:nvSpPr>
        <p:spPr>
          <a:xfrm>
            <a:off x="6929979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49" hasCustomPrompt="1"/>
          </p:nvPr>
        </p:nvSpPr>
        <p:spPr>
          <a:xfrm>
            <a:off x="4617841" y="43969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half" idx="50" hasCustomPrompt="1"/>
          </p:nvPr>
        </p:nvSpPr>
        <p:spPr>
          <a:xfrm>
            <a:off x="6929979" y="43945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62" name="Text Placeholder 3"/>
          <p:cNvSpPr>
            <a:spLocks noGrp="1"/>
          </p:cNvSpPr>
          <p:nvPr>
            <p:ph type="body" sz="half" idx="51" hasCustomPrompt="1"/>
          </p:nvPr>
        </p:nvSpPr>
        <p:spPr>
          <a:xfrm>
            <a:off x="-2076" y="4396337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63" name="Rechteck 44"/>
          <p:cNvSpPr/>
          <p:nvPr userDrawn="1"/>
        </p:nvSpPr>
        <p:spPr>
          <a:xfrm>
            <a:off x="-2076" y="4002484"/>
            <a:ext cx="223410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52" hasCustomPrompt="1"/>
          </p:nvPr>
        </p:nvSpPr>
        <p:spPr>
          <a:xfrm>
            <a:off x="-2076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65" name="Rechteck 24"/>
          <p:cNvSpPr/>
          <p:nvPr userDrawn="1"/>
        </p:nvSpPr>
        <p:spPr>
          <a:xfrm>
            <a:off x="-2076" y="4366043"/>
            <a:ext cx="2234101" cy="2126286"/>
          </a:xfrm>
          <a:prstGeom prst="rect">
            <a:avLst/>
          </a:prstGeom>
          <a:solidFill>
            <a:srgbClr val="86878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66" name="Rechteck 24"/>
          <p:cNvSpPr/>
          <p:nvPr userDrawn="1"/>
        </p:nvSpPr>
        <p:spPr>
          <a:xfrm>
            <a:off x="2305062" y="4364329"/>
            <a:ext cx="2232013" cy="21262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67" name="Rechteck 44"/>
          <p:cNvSpPr/>
          <p:nvPr userDrawn="1"/>
        </p:nvSpPr>
        <p:spPr>
          <a:xfrm>
            <a:off x="2305062" y="4002484"/>
            <a:ext cx="2232013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68" name="Text Placeholder 3"/>
          <p:cNvSpPr>
            <a:spLocks noGrp="1"/>
          </p:cNvSpPr>
          <p:nvPr>
            <p:ph type="body" sz="half" idx="53" hasCustomPrompt="1"/>
          </p:nvPr>
        </p:nvSpPr>
        <p:spPr>
          <a:xfrm>
            <a:off x="2305062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54" hasCustomPrompt="1"/>
          </p:nvPr>
        </p:nvSpPr>
        <p:spPr>
          <a:xfrm>
            <a:off x="-2076" y="4398737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55" hasCustomPrompt="1"/>
          </p:nvPr>
        </p:nvSpPr>
        <p:spPr>
          <a:xfrm>
            <a:off x="2305062" y="4396337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</p:spTree>
    <p:extLst>
      <p:ext uri="{BB962C8B-B14F-4D97-AF65-F5344CB8AC3E}">
        <p14:creationId xmlns:p14="http://schemas.microsoft.com/office/powerpoint/2010/main" val="2049860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s 5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24"/>
          <p:cNvSpPr/>
          <p:nvPr/>
        </p:nvSpPr>
        <p:spPr>
          <a:xfrm>
            <a:off x="0" y="1844824"/>
            <a:ext cx="1776626" cy="4644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1" name="Rechteck 25"/>
          <p:cNvSpPr/>
          <p:nvPr/>
        </p:nvSpPr>
        <p:spPr>
          <a:xfrm>
            <a:off x="1837679" y="1844824"/>
            <a:ext cx="1776626" cy="46448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7312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3" name="Rechteck 26"/>
          <p:cNvSpPr/>
          <p:nvPr/>
        </p:nvSpPr>
        <p:spPr>
          <a:xfrm>
            <a:off x="3681842" y="1844824"/>
            <a:ext cx="1776626" cy="46448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5" name="Rechteck 27"/>
          <p:cNvSpPr/>
          <p:nvPr/>
        </p:nvSpPr>
        <p:spPr>
          <a:xfrm>
            <a:off x="5529629" y="1844825"/>
            <a:ext cx="1773004" cy="46448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400" b="0" i="0" dirty="0">
              <a:noFill/>
              <a:latin typeface="DIN Next LT Pro Light Condensed"/>
              <a:cs typeface="DIN Next LT Pro Light Condensed"/>
            </a:endParaRPr>
          </a:p>
        </p:txBody>
      </p:sp>
      <p:sp>
        <p:nvSpPr>
          <p:cNvPr id="17" name="Rechteck 28"/>
          <p:cNvSpPr/>
          <p:nvPr/>
        </p:nvSpPr>
        <p:spPr>
          <a:xfrm>
            <a:off x="7370996" y="1916832"/>
            <a:ext cx="1773004" cy="45728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8" name="Rechteck 45"/>
          <p:cNvSpPr/>
          <p:nvPr/>
        </p:nvSpPr>
        <p:spPr>
          <a:xfrm>
            <a:off x="7370996" y="1456010"/>
            <a:ext cx="1773004" cy="560440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19" name="Subtitle 2"/>
          <p:cNvSpPr>
            <a:spLocks noGrp="1"/>
          </p:cNvSpPr>
          <p:nvPr>
            <p:ph type="subTitle" idx="10"/>
          </p:nvPr>
        </p:nvSpPr>
        <p:spPr>
          <a:xfrm>
            <a:off x="574675" y="808606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35" name="Rechteck 44"/>
          <p:cNvSpPr/>
          <p:nvPr userDrawn="1"/>
        </p:nvSpPr>
        <p:spPr>
          <a:xfrm>
            <a:off x="7370996" y="1456010"/>
            <a:ext cx="1773004" cy="552042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3499" y="2057909"/>
            <a:ext cx="1644651" cy="4431791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3747829" y="2071493"/>
            <a:ext cx="1644651" cy="4418207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5594347" y="2078285"/>
            <a:ext cx="1644651" cy="4411415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7433357" y="2078285"/>
            <a:ext cx="1644651" cy="4411415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1907704" y="2064701"/>
            <a:ext cx="1644651" cy="4424999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7435851" y="1484410"/>
            <a:ext cx="1644649" cy="55013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LEFT JUSTIFIED</a:t>
            </a:r>
            <a:br>
              <a:rPr lang="en-US" dirty="0" smtClean="0"/>
            </a:br>
            <a:r>
              <a:rPr lang="en-US" dirty="0" smtClean="0"/>
              <a:t>TOP JUSTIFIED</a:t>
            </a:r>
          </a:p>
        </p:txBody>
      </p:sp>
      <p:sp>
        <p:nvSpPr>
          <p:cNvPr id="34" name="Rechteck 45"/>
          <p:cNvSpPr/>
          <p:nvPr userDrawn="1"/>
        </p:nvSpPr>
        <p:spPr>
          <a:xfrm>
            <a:off x="5528480" y="1456010"/>
            <a:ext cx="1773004" cy="560440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36" name="Rechteck 44"/>
          <p:cNvSpPr/>
          <p:nvPr userDrawn="1"/>
        </p:nvSpPr>
        <p:spPr>
          <a:xfrm>
            <a:off x="5528480" y="1456010"/>
            <a:ext cx="1773004" cy="552042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5593335" y="1484410"/>
            <a:ext cx="1644649" cy="55013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LEFT JUSTIFIED</a:t>
            </a:r>
            <a:br>
              <a:rPr lang="en-US" dirty="0" smtClean="0"/>
            </a:br>
            <a:r>
              <a:rPr lang="en-US" dirty="0" smtClean="0"/>
              <a:t>TOP JUSTIFIED</a:t>
            </a:r>
          </a:p>
        </p:txBody>
      </p:sp>
      <p:sp>
        <p:nvSpPr>
          <p:cNvPr id="42" name="Rechteck 45"/>
          <p:cNvSpPr/>
          <p:nvPr userDrawn="1"/>
        </p:nvSpPr>
        <p:spPr>
          <a:xfrm>
            <a:off x="3682978" y="1456010"/>
            <a:ext cx="1773004" cy="560440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3" name="Rechteck 44"/>
          <p:cNvSpPr/>
          <p:nvPr userDrawn="1"/>
        </p:nvSpPr>
        <p:spPr>
          <a:xfrm>
            <a:off x="3682978" y="1456010"/>
            <a:ext cx="1773004" cy="552042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7" hasCustomPrompt="1"/>
          </p:nvPr>
        </p:nvSpPr>
        <p:spPr>
          <a:xfrm>
            <a:off x="3747833" y="1484410"/>
            <a:ext cx="1644649" cy="55013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LEFT JUSTIFIED</a:t>
            </a:r>
            <a:br>
              <a:rPr lang="en-US" dirty="0" smtClean="0"/>
            </a:br>
            <a:r>
              <a:rPr lang="en-US" dirty="0" smtClean="0"/>
              <a:t>TOP JUSTIFIED</a:t>
            </a:r>
          </a:p>
        </p:txBody>
      </p:sp>
      <p:sp>
        <p:nvSpPr>
          <p:cNvPr id="45" name="Rechteck 45"/>
          <p:cNvSpPr/>
          <p:nvPr userDrawn="1"/>
        </p:nvSpPr>
        <p:spPr>
          <a:xfrm>
            <a:off x="1843643" y="1456010"/>
            <a:ext cx="1773004" cy="560440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6" name="Rechteck 44"/>
          <p:cNvSpPr/>
          <p:nvPr userDrawn="1"/>
        </p:nvSpPr>
        <p:spPr>
          <a:xfrm>
            <a:off x="1837417" y="1456010"/>
            <a:ext cx="1773004" cy="552042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8" hasCustomPrompt="1"/>
          </p:nvPr>
        </p:nvSpPr>
        <p:spPr>
          <a:xfrm>
            <a:off x="1908498" y="1484410"/>
            <a:ext cx="1644649" cy="55013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LEFT JUSTIFIED</a:t>
            </a:r>
            <a:br>
              <a:rPr lang="en-US" dirty="0" smtClean="0"/>
            </a:br>
            <a:r>
              <a:rPr lang="en-US" dirty="0" smtClean="0"/>
              <a:t>TOP JUSTIFIED</a:t>
            </a:r>
          </a:p>
        </p:txBody>
      </p:sp>
      <p:sp>
        <p:nvSpPr>
          <p:cNvPr id="48" name="Rechteck 45"/>
          <p:cNvSpPr/>
          <p:nvPr userDrawn="1"/>
        </p:nvSpPr>
        <p:spPr>
          <a:xfrm>
            <a:off x="-1859" y="1456010"/>
            <a:ext cx="1773004" cy="560440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9" name="Rechteck 44"/>
          <p:cNvSpPr/>
          <p:nvPr userDrawn="1"/>
        </p:nvSpPr>
        <p:spPr>
          <a:xfrm>
            <a:off x="-1859" y="1456010"/>
            <a:ext cx="1773004" cy="552042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62996" y="1484410"/>
            <a:ext cx="1644649" cy="55013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LEFT JUSTIFIED</a:t>
            </a:r>
            <a:br>
              <a:rPr lang="en-US" dirty="0" smtClean="0"/>
            </a:br>
            <a:r>
              <a:rPr lang="en-US" dirty="0" smtClean="0"/>
              <a:t>TOP JUSTIFIED</a:t>
            </a:r>
          </a:p>
        </p:txBody>
      </p:sp>
    </p:spTree>
    <p:extLst>
      <p:ext uri="{BB962C8B-B14F-4D97-AF65-F5344CB8AC3E}">
        <p14:creationId xmlns:p14="http://schemas.microsoft.com/office/powerpoint/2010/main" val="2624767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96354" y="3583995"/>
            <a:ext cx="8137256" cy="1105200"/>
            <a:chOff x="596354" y="4176595"/>
            <a:chExt cx="8137256" cy="1105200"/>
          </a:xfrm>
        </p:grpSpPr>
        <p:sp>
          <p:nvSpPr>
            <p:cNvPr id="14" name="Rectangle 13"/>
            <p:cNvSpPr/>
            <p:nvPr/>
          </p:nvSpPr>
          <p:spPr>
            <a:xfrm>
              <a:off x="1952068" y="4176595"/>
              <a:ext cx="1357200" cy="1105200"/>
            </a:xfrm>
            <a:prstGeom prst="rect">
              <a:avLst/>
            </a:prstGeom>
            <a:solidFill>
              <a:srgbClr val="8BC4F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de-DE" sz="1400" dirty="0">
                <a:solidFill>
                  <a:schemeClr val="tx1"/>
                </a:solidFill>
                <a:latin typeface="DIN Next LT Pro Light Condensed" panose="020B0306020203050203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07782" y="4176595"/>
              <a:ext cx="1357200" cy="1105200"/>
            </a:xfrm>
            <a:prstGeom prst="rect">
              <a:avLst/>
            </a:prstGeom>
            <a:solidFill>
              <a:srgbClr val="ADB9CA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DIN Next LT Pro Light Condensed" panose="020B0306020203050203" pitchFamily="34" charset="0"/>
              </a:endParaRPr>
            </a:p>
          </p:txBody>
        </p:sp>
        <p:sp>
          <p:nvSpPr>
            <p:cNvPr id="16" name="Rechteck 17"/>
            <p:cNvSpPr/>
            <p:nvPr/>
          </p:nvSpPr>
          <p:spPr>
            <a:xfrm>
              <a:off x="596354" y="4176895"/>
              <a:ext cx="1355714" cy="1104900"/>
            </a:xfrm>
            <a:prstGeom prst="rect">
              <a:avLst/>
            </a:prstGeom>
            <a:solidFill>
              <a:schemeClr val="accent1">
                <a:lumMod val="50000"/>
                <a:alpha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>
                <a:latin typeface="DIN Next LT Pro Light Condensed" panose="020B0306020203050203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64982" y="4176595"/>
              <a:ext cx="1357200" cy="1105200"/>
            </a:xfrm>
            <a:prstGeom prst="rect">
              <a:avLst/>
            </a:prstGeom>
            <a:solidFill>
              <a:srgbClr val="C761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de-DE" sz="1400" dirty="0">
                <a:solidFill>
                  <a:schemeClr val="tx1"/>
                </a:solidFill>
                <a:latin typeface="DIN Next LT Pro Light Condensed" panose="020B0306020203050203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20696" y="4176595"/>
              <a:ext cx="1357200" cy="1105200"/>
            </a:xfrm>
            <a:prstGeom prst="rect">
              <a:avLst/>
            </a:prstGeom>
            <a:solidFill>
              <a:srgbClr val="D0404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de-DE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DIN Next LT Pro Light Condensed" panose="020B0306020203050203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76410" y="4176595"/>
              <a:ext cx="1357200" cy="1105200"/>
            </a:xfrm>
            <a:prstGeom prst="rect">
              <a:avLst/>
            </a:prstGeom>
            <a:solidFill>
              <a:srgbClr val="D8BB6C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de-DE" sz="1400" dirty="0">
                <a:solidFill>
                  <a:schemeClr val="tx1"/>
                </a:solidFill>
                <a:latin typeface="DIN Next LT Pro Light Condensed" panose="020B0306020203050203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596354" y="1713396"/>
            <a:ext cx="1355714" cy="1104900"/>
          </a:xfrm>
          <a:prstGeom prst="rect">
            <a:avLst/>
          </a:prstGeom>
          <a:solidFill>
            <a:srgbClr val="A0C52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00138" y="1204304"/>
            <a:ext cx="2720588" cy="50909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Primary Colors</a:t>
            </a:r>
            <a:endParaRPr lang="en-US" sz="18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666009" y="2234956"/>
            <a:ext cx="1045373" cy="29174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#a0c52a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66009" y="2542525"/>
            <a:ext cx="1634739" cy="19721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160  G 197  B 42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9961" y="1713396"/>
            <a:ext cx="1355714" cy="1104900"/>
          </a:xfrm>
          <a:prstGeom prst="rect">
            <a:avLst/>
          </a:prstGeom>
          <a:solidFill>
            <a:srgbClr val="3A3B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1998795" y="2234956"/>
            <a:ext cx="1045373" cy="29174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#383836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2016672" y="2542525"/>
            <a:ext cx="1269549" cy="19721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56  G 56  B 54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500138" y="3064003"/>
            <a:ext cx="2720588" cy="50909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Secondary Colors</a:t>
            </a:r>
            <a:endParaRPr lang="en-US" sz="18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707304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#577a9b</a:t>
            </a: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87  G 122  B 155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2046322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#8bc4f2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139  G 196  B 242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3385340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#adb9ca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173  G 185  B 202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4763649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#c76141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199  G 97  B 65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6114950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#d04040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208  G 64  B 64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7470664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#d8bb6c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216  G 187  B 108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6354" y="5339222"/>
            <a:ext cx="1355714" cy="1104900"/>
          </a:xfrm>
          <a:prstGeom prst="rect">
            <a:avLst/>
          </a:prstGeom>
          <a:solidFill>
            <a:srgbClr val="5F605E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8438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52068" y="5339224"/>
            <a:ext cx="1355714" cy="1104900"/>
          </a:xfrm>
          <a:prstGeom prst="rect">
            <a:avLst/>
          </a:prstGeom>
          <a:solidFill>
            <a:srgbClr val="86878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07782" y="5339222"/>
            <a:ext cx="1355714" cy="11049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663496" y="5339222"/>
            <a:ext cx="1355714" cy="11049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500138" y="4822217"/>
            <a:ext cx="2720588" cy="50909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Grey Tones</a:t>
            </a:r>
            <a:endParaRPr lang="en-US" sz="18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707304" y="5945735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#</a:t>
            </a:r>
            <a:r>
              <a:rPr lang="en-US" sz="1200" dirty="0">
                <a:latin typeface="DIN Next LT Pro Light Condensed" panose="020B0306020203050203" pitchFamily="34" charset="0"/>
              </a:rPr>
              <a:t> 5f605e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95  G 96  B 94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2046322" y="5945735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#</a:t>
            </a:r>
            <a:r>
              <a:rPr lang="en-US" sz="1200" dirty="0">
                <a:latin typeface="DIN Next LT Pro Light Condensed" panose="020B0306020203050203" pitchFamily="34" charset="0"/>
              </a:rPr>
              <a:t> 868785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134  G 135  B 133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3408936" y="5945735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#</a:t>
            </a:r>
            <a:r>
              <a:rPr lang="en-US" sz="1200" dirty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 </a:t>
            </a:r>
            <a:r>
              <a:rPr lang="en-US" sz="1200" dirty="0" err="1">
                <a:solidFill>
                  <a:srgbClr val="3A3B39"/>
                </a:solidFill>
                <a:latin typeface="DIN Next LT Pro Light Condensed" panose="020B0306020203050203" pitchFamily="34" charset="0"/>
              </a:rPr>
              <a:t>ececec</a:t>
            </a:r>
            <a:endParaRPr lang="en-US" sz="1200" dirty="0" smtClean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R 236  G 236  B 236</a:t>
            </a:r>
            <a:endParaRPr lang="en-US" sz="1200" dirty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4763649" y="5945735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#</a:t>
            </a:r>
            <a:r>
              <a:rPr lang="en-US" sz="1200" dirty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 </a:t>
            </a:r>
            <a:r>
              <a:rPr lang="en-US" sz="1200" dirty="0" err="1">
                <a:solidFill>
                  <a:srgbClr val="3A3B39"/>
                </a:solidFill>
                <a:latin typeface="DIN Next LT Pro Light Condensed" panose="020B0306020203050203" pitchFamily="34" charset="0"/>
              </a:rPr>
              <a:t>fbfbfb</a:t>
            </a:r>
            <a:endParaRPr lang="en-US" sz="1200" dirty="0" smtClean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R 251  G 251  B 251</a:t>
            </a:r>
            <a:endParaRPr lang="en-US" sz="1200" dirty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4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9749" y="280390"/>
            <a:ext cx="8203825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Color Definition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79545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 txBox="1">
            <a:spLocks/>
          </p:cNvSpPr>
          <p:nvPr/>
        </p:nvSpPr>
        <p:spPr>
          <a:xfrm>
            <a:off x="594621" y="771138"/>
            <a:ext cx="8065631" cy="571225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Titelseite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: </a:t>
            </a:r>
          </a:p>
          <a:p>
            <a:pPr marL="228600" indent="-228600">
              <a:lnSpc>
                <a:spcPct val="120000"/>
              </a:lnSpc>
              <a:buAutoNum type="alphaLcParenR"/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Headline:	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Condensed, 44pt</a:t>
            </a:r>
          </a:p>
          <a:p>
            <a:pPr marL="228600" indent="-228600">
              <a:lnSpc>
                <a:spcPct val="120000"/>
              </a:lnSpc>
              <a:buAutoNum type="alphaLcParenR"/>
            </a:pP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Subheadline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: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Light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Condensed, 24pt</a:t>
            </a:r>
          </a:p>
          <a:p>
            <a:pPr marL="228600" indent="-228600">
              <a:lnSpc>
                <a:spcPct val="120000"/>
              </a:lnSpc>
              <a:buAutoNum type="alphaLcParenR"/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Date: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	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 Condensed, 18pt</a:t>
            </a:r>
          </a:p>
          <a:p>
            <a:pPr marL="228600" indent="-228600">
              <a:lnSpc>
                <a:spcPct val="120000"/>
              </a:lnSpc>
              <a:buAutoNum type="alphaLcParenR"/>
            </a:pP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Claim:	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 Cond, 100pt</a:t>
            </a:r>
          </a:p>
          <a:p>
            <a:pPr marL="228600" indent="-228600">
              <a:lnSpc>
                <a:spcPct val="120000"/>
              </a:lnSpc>
              <a:buAutoNum type="alphaLcParenR"/>
            </a:pPr>
            <a:endParaRPr lang="en-US" sz="16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Content: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e) Headline:	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Condensed, 36pt, maximum two lines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f) </a:t>
            </a: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Subheadline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:</a:t>
            </a:r>
            <a:r>
              <a:rPr lang="en-US" sz="1600" baseline="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 </a:t>
            </a:r>
            <a:r>
              <a:rPr lang="en-US" sz="1600" baseline="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	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 Condensed, 24pt, maximum one line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g) </a:t>
            </a: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Copytext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:		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 Condensed, 24pt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  <a:sym typeface="Wingdings"/>
              </a:rPr>
              <a:t> 20pt  16pt (Level 1, 2, 3)</a:t>
            </a:r>
            <a:endParaRPr lang="en-US" sz="1600" dirty="0" smtClean="0">
              <a:solidFill>
                <a:srgbClr val="383836"/>
              </a:solidFill>
              <a:latin typeface="DIN Next LT Pro Condensed" panose="020B0506020203050203" pitchFamily="34" charset="0"/>
            </a:endParaRPr>
          </a:p>
          <a:p>
            <a:pPr>
              <a:lnSpc>
                <a:spcPct val="120000"/>
              </a:lnSpc>
            </a:pPr>
            <a:endParaRPr lang="en-US" sz="16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Components Backgrounds: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h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) Headline:		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Condensed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i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)</a:t>
            </a:r>
            <a:r>
              <a:rPr lang="en-US" sz="1600" baseline="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  </a:t>
            </a: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Copytext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:	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 Condensed, 16pt</a:t>
            </a:r>
          </a:p>
          <a:p>
            <a:pPr>
              <a:lnSpc>
                <a:spcPct val="120000"/>
              </a:lnSpc>
            </a:pPr>
            <a:endParaRPr lang="en-US" sz="1600" dirty="0" smtClean="0">
              <a:solidFill>
                <a:srgbClr val="383836"/>
              </a:solidFill>
              <a:latin typeface="DIN Next LT Pro Condensed" panose="020B050602020305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Fontcolors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Dark:		</a:t>
            </a:r>
            <a:r>
              <a:rPr lang="en-US" sz="1600" dirty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#</a:t>
            </a:r>
            <a:r>
              <a:rPr lang="en-US" sz="16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383836	R </a:t>
            </a:r>
            <a:r>
              <a:rPr lang="en-US" sz="1600" dirty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56  G 56  B 54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Light:		</a:t>
            </a:r>
            <a:r>
              <a:rPr lang="en-US" sz="16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#</a:t>
            </a:r>
            <a:r>
              <a:rPr lang="en-US" sz="1600" dirty="0" err="1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ffffff</a:t>
            </a:r>
            <a:r>
              <a:rPr lang="en-US" sz="16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	R255  G 255  </a:t>
            </a:r>
            <a:r>
              <a:rPr lang="en-US" sz="1600" dirty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B </a:t>
            </a:r>
            <a:r>
              <a:rPr lang="en-US" sz="16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255</a:t>
            </a:r>
            <a:endParaRPr lang="en-US" sz="1600" dirty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	</a:t>
            </a: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2476643" y="5371797"/>
            <a:ext cx="1045373" cy="29174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2777690" y="6101120"/>
            <a:ext cx="2519931" cy="19721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endParaRPr lang="en-US" sz="1200" dirty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9749" y="280390"/>
            <a:ext cx="8203825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Fonts Definition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480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566736" y="1449388"/>
            <a:ext cx="3963989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6" y="808606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" name="Text Placeholder 2"/>
          <p:cNvSpPr>
            <a:spLocks noGrp="1"/>
          </p:cNvSpPr>
          <p:nvPr>
            <p:ph idx="11" hasCustomPrompt="1"/>
          </p:nvPr>
        </p:nvSpPr>
        <p:spPr>
          <a:xfrm>
            <a:off x="4603750" y="1449389"/>
            <a:ext cx="4111625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137115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574675" y="1449388"/>
            <a:ext cx="2666999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5" y="803843"/>
            <a:ext cx="8140700" cy="3950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11" name="Text Placeholder 2"/>
          <p:cNvSpPr>
            <a:spLocks noGrp="1"/>
          </p:cNvSpPr>
          <p:nvPr>
            <p:ph idx="11" hasCustomPrompt="1"/>
          </p:nvPr>
        </p:nvSpPr>
        <p:spPr>
          <a:xfrm>
            <a:off x="3318300" y="1449388"/>
            <a:ext cx="2671114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2" hasCustomPrompt="1"/>
          </p:nvPr>
        </p:nvSpPr>
        <p:spPr>
          <a:xfrm>
            <a:off x="6057608" y="1449388"/>
            <a:ext cx="2657767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21658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6" y="808606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-8150" y="1449388"/>
            <a:ext cx="9152150" cy="5040312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0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576263" y="5079885"/>
            <a:ext cx="8139112" cy="1409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6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449388"/>
            <a:ext cx="9144000" cy="3347764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218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theme" Target="../theme/theme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microsoft.com/office/2007/relationships/hdphoto" Target="../media/hdphoto1.wdp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335600"/>
            <a:ext cx="9144000" cy="123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07" y="437121"/>
            <a:ext cx="2457413" cy="4826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215252" y="-10000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40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947" r:id="rId2"/>
    <p:sldLayoutId id="2147483948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82973" y="6536377"/>
            <a:ext cx="1655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DIN Next LT Pro Light Condensed" panose="020B0306020203050203" pitchFamily="34" charset="0"/>
              </a:rPr>
              <a:t>© PRODYNA AG 2015</a:t>
            </a:r>
            <a:endParaRPr lang="de-DE" sz="1200" dirty="0">
              <a:solidFill>
                <a:schemeClr val="bg1">
                  <a:lumMod val="65000"/>
                </a:schemeClr>
              </a:solidFill>
              <a:latin typeface="DIN Next LT Pro Light Condensed" panose="020B0306020203050203" pitchFamily="34" charset="0"/>
            </a:endParaRPr>
          </a:p>
        </p:txBody>
      </p:sp>
      <p:pic>
        <p:nvPicPr>
          <p:cNvPr id="7" name="Picture 6" descr="Corporate_Pfeil_green.png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5" y="317232"/>
            <a:ext cx="412785" cy="5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1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4026" r:id="rId2"/>
    <p:sldLayoutId id="2147483949" r:id="rId3"/>
    <p:sldLayoutId id="2147483950" r:id="rId4"/>
    <p:sldLayoutId id="2147483951" r:id="rId5"/>
    <p:sldLayoutId id="2147483953" r:id="rId6"/>
    <p:sldLayoutId id="2147483952" r:id="rId7"/>
    <p:sldLayoutId id="2147483954" r:id="rId8"/>
    <p:sldLayoutId id="2147483955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973" y="6542513"/>
            <a:ext cx="1655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DIN Next LT Pro Light Condensed" panose="020B0306020203050203" pitchFamily="34" charset="0"/>
              </a:rPr>
              <a:t>© PRODYNA AG 2015</a:t>
            </a:r>
            <a:endParaRPr lang="de-DE" sz="1200" dirty="0">
              <a:solidFill>
                <a:schemeClr val="bg1">
                  <a:lumMod val="65000"/>
                </a:schemeClr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2490" y="457200"/>
            <a:ext cx="2911553" cy="3190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Agenda:</a:t>
            </a:r>
            <a:endParaRPr lang="en-US" sz="36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</p:txBody>
      </p:sp>
      <p:pic>
        <p:nvPicPr>
          <p:cNvPr id="8" name="Picture 7" descr="Corporate_Pfeil_green.png"/>
          <p:cNvPicPr>
            <a:picLocks noChangeAspect="1"/>
          </p:cNvPicPr>
          <p:nvPr/>
        </p:nvPicPr>
        <p:blipFill>
          <a:blip r:embed="rId35" cstate="print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5" y="317232"/>
            <a:ext cx="412785" cy="5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5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956" r:id="rId2"/>
    <p:sldLayoutId id="2147483958" r:id="rId3"/>
    <p:sldLayoutId id="2147483957" r:id="rId4"/>
    <p:sldLayoutId id="2147483963" r:id="rId5"/>
    <p:sldLayoutId id="2147483964" r:id="rId6"/>
    <p:sldLayoutId id="2147483965" r:id="rId7"/>
    <p:sldLayoutId id="2147483973" r:id="rId8"/>
    <p:sldLayoutId id="2147483959" r:id="rId9"/>
    <p:sldLayoutId id="2147483970" r:id="rId10"/>
    <p:sldLayoutId id="2147483971" r:id="rId11"/>
    <p:sldLayoutId id="2147483972" r:id="rId12"/>
    <p:sldLayoutId id="2147483966" r:id="rId13"/>
    <p:sldLayoutId id="2147483974" r:id="rId14"/>
    <p:sldLayoutId id="2147483975" r:id="rId15"/>
    <p:sldLayoutId id="2147483976" r:id="rId16"/>
    <p:sldLayoutId id="2147483977" r:id="rId17"/>
    <p:sldLayoutId id="2147483978" r:id="rId18"/>
    <p:sldLayoutId id="2147483967" r:id="rId19"/>
    <p:sldLayoutId id="2147483985" r:id="rId20"/>
    <p:sldLayoutId id="2147483979" r:id="rId21"/>
    <p:sldLayoutId id="2147483980" r:id="rId22"/>
    <p:sldLayoutId id="2147483981" r:id="rId23"/>
    <p:sldLayoutId id="2147483982" r:id="rId24"/>
    <p:sldLayoutId id="2147483983" r:id="rId25"/>
    <p:sldLayoutId id="2147483968" r:id="rId26"/>
    <p:sldLayoutId id="2147483986" r:id="rId27"/>
    <p:sldLayoutId id="2147483987" r:id="rId28"/>
    <p:sldLayoutId id="2147483988" r:id="rId29"/>
    <p:sldLayoutId id="2147483993" r:id="rId30"/>
    <p:sldLayoutId id="2147483994" r:id="rId31"/>
    <p:sldLayoutId id="2147483995" r:id="rId32"/>
    <p:sldLayoutId id="2147483996" r:id="rId3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695" y="6540745"/>
            <a:ext cx="2159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DIN Next LT Pro Light Condensed" panose="020B0306020203050203" pitchFamily="34" charset="0"/>
              </a:rPr>
              <a:t>© PRODYNA AG 2015</a:t>
            </a:r>
            <a:endParaRPr lang="de-DE" sz="1200" dirty="0">
              <a:solidFill>
                <a:schemeClr val="bg1">
                  <a:lumMod val="65000"/>
                </a:schemeClr>
              </a:solidFill>
              <a:latin typeface="DIN Next LT Pro Light Condensed" panose="020B0306020203050203" pitchFamily="34" charset="0"/>
            </a:endParaRPr>
          </a:p>
        </p:txBody>
      </p:sp>
      <p:pic>
        <p:nvPicPr>
          <p:cNvPr id="12" name="Picture 11" descr="Corporate_Pfeil_green.png"/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5" y="317232"/>
            <a:ext cx="412785" cy="5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1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7" r:id="rId2"/>
    <p:sldLayoutId id="2147484016" r:id="rId3"/>
    <p:sldLayoutId id="2147484020" r:id="rId4"/>
    <p:sldLayoutId id="2147484019" r:id="rId5"/>
    <p:sldLayoutId id="2147484021" r:id="rId6"/>
    <p:sldLayoutId id="2147484006" r:id="rId7"/>
    <p:sldLayoutId id="2147484024" r:id="rId8"/>
    <p:sldLayoutId id="2147484018" r:id="rId9"/>
    <p:sldLayoutId id="2147483936" r:id="rId10"/>
    <p:sldLayoutId id="2147483944" r:id="rId11"/>
    <p:sldLayoutId id="214748394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" b="587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>
                <a:solidFill>
                  <a:schemeClr val="accent5"/>
                </a:solidFill>
              </a:rPr>
              <a:t>Voting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Application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18.03.2016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0" y="5517232"/>
            <a:ext cx="8023986" cy="1340768"/>
          </a:xfrm>
        </p:spPr>
        <p:txBody>
          <a:bodyPr/>
          <a:lstStyle/>
          <a:p>
            <a:r>
              <a:rPr lang="de-DE" dirty="0" smtClean="0">
                <a:solidFill>
                  <a:schemeClr val="accent5"/>
                </a:solidFill>
              </a:rPr>
              <a:t>Welcome!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Architecture presentation</a:t>
            </a:r>
            <a:endParaRPr lang="de-DE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67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front-end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8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and scalability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5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3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management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3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– how to proceed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1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4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architects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81000" y="4800600"/>
            <a:ext cx="5181600" cy="312417"/>
          </a:xfrm>
        </p:spPr>
        <p:txBody>
          <a:bodyPr/>
          <a:lstStyle/>
          <a:p>
            <a:r>
              <a:rPr lang="en-US" sz="2400" dirty="0" smtClean="0"/>
              <a:t>Boris </a:t>
            </a:r>
            <a:r>
              <a:rPr lang="en-US" sz="2400" dirty="0" err="1" smtClean="0"/>
              <a:t>Gligorijevi</a:t>
            </a:r>
            <a:r>
              <a:rPr lang="sr-Latn-RS" sz="2400" dirty="0" smtClean="0"/>
              <a:t>ć</a:t>
            </a:r>
          </a:p>
          <a:p>
            <a:r>
              <a:rPr lang="sr-Latn-RS" sz="2400" dirty="0" smtClean="0"/>
              <a:t>IT</a:t>
            </a:r>
            <a:r>
              <a:rPr lang="en-US" sz="2400" dirty="0" smtClean="0"/>
              <a:t>-Consultant / Software Architect</a:t>
            </a:r>
            <a:endParaRPr lang="sr-Latn-RS" sz="2400" dirty="0" smtClean="0"/>
          </a:p>
          <a:p>
            <a:endParaRPr lang="en-US" dirty="0"/>
          </a:p>
        </p:txBody>
      </p:sp>
      <p:pic>
        <p:nvPicPr>
          <p:cNvPr id="1026" name="Picture 2" descr="C:\Users\prodyna\Desktop\00049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124200"/>
            <a:ext cx="25527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97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architects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0"/>
          </p:nvPr>
        </p:nvSpPr>
        <p:spPr>
          <a:xfrm>
            <a:off x="76200" y="5105400"/>
            <a:ext cx="6248400" cy="1066800"/>
          </a:xfrm>
        </p:spPr>
        <p:txBody>
          <a:bodyPr/>
          <a:lstStyle/>
          <a:p>
            <a:r>
              <a:rPr lang="en-US" sz="3200" dirty="0"/>
              <a:t>Boris </a:t>
            </a:r>
            <a:r>
              <a:rPr lang="en-US" sz="3200" dirty="0" err="1"/>
              <a:t>Gligorijevi</a:t>
            </a:r>
            <a:r>
              <a:rPr lang="sr-Latn-RS" sz="3200" dirty="0"/>
              <a:t>ć</a:t>
            </a:r>
          </a:p>
          <a:p>
            <a:r>
              <a:rPr lang="sr-Latn-RS" sz="2800" dirty="0"/>
              <a:t>IT</a:t>
            </a:r>
            <a:r>
              <a:rPr lang="en-US" sz="2800" dirty="0"/>
              <a:t>-Consultant / Software Architect</a:t>
            </a:r>
            <a:endParaRPr lang="sr-Latn-RS" sz="2800" dirty="0"/>
          </a:p>
          <a:p>
            <a:endParaRPr lang="en-US" sz="3200" dirty="0"/>
          </a:p>
        </p:txBody>
      </p:sp>
      <p:pic>
        <p:nvPicPr>
          <p:cNvPr id="5" name="Picture 2" descr="C:\Users\prodyna\Desktop\000490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3467100"/>
            <a:ext cx="25527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32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  <a:p>
            <a:r>
              <a:rPr lang="en-US" dirty="0"/>
              <a:t>Performance and scalability</a:t>
            </a:r>
          </a:p>
          <a:p>
            <a:r>
              <a:rPr lang="en-US" dirty="0"/>
              <a:t>Security</a:t>
            </a:r>
          </a:p>
          <a:p>
            <a:r>
              <a:rPr lang="en-US" dirty="0" smtClean="0"/>
              <a:t>Quality</a:t>
            </a:r>
          </a:p>
          <a:p>
            <a:r>
              <a:rPr lang="en-US" dirty="0" smtClean="0"/>
              <a:t>Release management</a:t>
            </a:r>
            <a:endParaRPr lang="en-US" dirty="0"/>
          </a:p>
          <a:p>
            <a:r>
              <a:rPr lang="en-US" dirty="0"/>
              <a:t>Next </a:t>
            </a:r>
            <a:r>
              <a:rPr lang="en-US" dirty="0" smtClean="0"/>
              <a:t>steps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2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- functional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>
          <a:xfrm>
            <a:off x="533400" y="990600"/>
            <a:ext cx="8153759" cy="395287"/>
          </a:xfrm>
        </p:spPr>
        <p:txBody>
          <a:bodyPr/>
          <a:lstStyle/>
          <a:p>
            <a:endParaRPr lang="en-US" dirty="0" smtClean="0"/>
          </a:p>
          <a:p>
            <a:r>
              <a:rPr lang="en-US" sz="3200" smtClean="0"/>
              <a:t>User</a:t>
            </a:r>
            <a:r>
              <a:rPr lang="en-US" sz="32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See all votes created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Add or delete own votes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Results visible only after voting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Votes cannot be changed once voted</a:t>
            </a:r>
          </a:p>
          <a:p>
            <a:endParaRPr lang="en-US" sz="3200" dirty="0" smtClean="0"/>
          </a:p>
          <a:p>
            <a:r>
              <a:rPr lang="en-US" sz="3200" dirty="0" smtClean="0"/>
              <a:t>Administrator</a:t>
            </a:r>
            <a:r>
              <a:rPr lang="en-US" sz="32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Create, </a:t>
            </a:r>
            <a:r>
              <a:rPr lang="en-US" sz="3200" dirty="0">
                <a:solidFill>
                  <a:schemeClr val="tx2"/>
                </a:solidFill>
              </a:rPr>
              <a:t>edit</a:t>
            </a:r>
            <a:r>
              <a:rPr lang="en-US" sz="3200" dirty="0"/>
              <a:t> or delete any vote</a:t>
            </a:r>
          </a:p>
        </p:txBody>
      </p:sp>
    </p:spTree>
    <p:extLst>
      <p:ext uri="{BB962C8B-B14F-4D97-AF65-F5344CB8AC3E}">
        <p14:creationId xmlns:p14="http://schemas.microsoft.com/office/powerpoint/2010/main" val="329107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- functional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User: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See all votes created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Add or delete own votes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Results visible only after voting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Votes cannot be changed once voted</a:t>
            </a:r>
          </a:p>
          <a:p>
            <a:r>
              <a:rPr lang="en-US" sz="3200" dirty="0" smtClean="0"/>
              <a:t>Administrator: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Create, </a:t>
            </a:r>
            <a:r>
              <a:rPr lang="en-US" sz="3200" dirty="0" smtClean="0">
                <a:solidFill>
                  <a:schemeClr val="tx2"/>
                </a:solidFill>
              </a:rPr>
              <a:t>edit</a:t>
            </a:r>
            <a:r>
              <a:rPr lang="en-US" sz="3200" dirty="0" smtClean="0"/>
              <a:t> or delete any vote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714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– non-functional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Must be horizontally scalable</a:t>
            </a:r>
          </a:p>
          <a:p>
            <a:pPr marL="457200" indent="-457200">
              <a:buFontTx/>
              <a:buChar char="-"/>
            </a:pPr>
            <a:r>
              <a:rPr lang="en-US" sz="3600" dirty="0" smtClean="0"/>
              <a:t>Highly available – 99.5%</a:t>
            </a:r>
          </a:p>
          <a:p>
            <a:pPr marL="457200" indent="-457200">
              <a:buFontTx/>
              <a:buChar char="-"/>
            </a:pPr>
            <a:r>
              <a:rPr lang="en-US" sz="3600" dirty="0" smtClean="0"/>
              <a:t>Real-time monitoring</a:t>
            </a:r>
          </a:p>
          <a:p>
            <a:pPr marL="457200" indent="-457200">
              <a:buFontTx/>
              <a:buChar char="-"/>
            </a:pPr>
            <a:r>
              <a:rPr lang="en-US" sz="3600" dirty="0" smtClean="0"/>
              <a:t>REST API (secure)</a:t>
            </a:r>
          </a:p>
          <a:p>
            <a:pPr marL="457200" indent="-457200">
              <a:buFontTx/>
              <a:buChar char="-"/>
            </a:pPr>
            <a:r>
              <a:rPr lang="en-US" sz="3600" dirty="0" smtClean="0"/>
              <a:t>Single artifact</a:t>
            </a:r>
          </a:p>
          <a:p>
            <a:endParaRPr lang="en-US" sz="28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54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5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back-end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7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DYNA_PPT_windows">
  <a:themeElements>
    <a:clrScheme name="PRODYNA">
      <a:dk1>
        <a:srgbClr val="383839"/>
      </a:dk1>
      <a:lt1>
        <a:srgbClr val="FFFFFF"/>
      </a:lt1>
      <a:dk2>
        <a:srgbClr val="A0BB2A"/>
      </a:dk2>
      <a:lt2>
        <a:srgbClr val="466689"/>
      </a:lt2>
      <a:accent1>
        <a:srgbClr val="7AB6EF"/>
      </a:accent1>
      <a:accent2>
        <a:srgbClr val="9DAABE"/>
      </a:accent2>
      <a:accent3>
        <a:srgbClr val="4C4D4B"/>
      </a:accent3>
      <a:accent4>
        <a:srgbClr val="737472"/>
      </a:accent4>
      <a:accent5>
        <a:srgbClr val="E8E8E8"/>
      </a:accent5>
      <a:accent6>
        <a:srgbClr val="B94C32"/>
      </a:accent6>
      <a:hlink>
        <a:srgbClr val="C32A31"/>
      </a:hlink>
      <a:folHlink>
        <a:srgbClr val="CFAF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b" anchorCtr="0">
        <a:normAutofit fontScale="92500" lnSpcReduction="10000"/>
      </a:bodyPr>
      <a:lstStyle>
        <a:defPPr>
          <a:defRPr sz="9600" dirty="0" smtClean="0">
            <a:solidFill>
              <a:schemeClr val="bg1"/>
            </a:solidFill>
            <a:latin typeface="DIN Next LT Pro UltraLight Cond" panose="020B0206020203050203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xt + Graphic Templates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PRODYNA FONTS">
      <a:majorFont>
        <a:latin typeface="DIN Next LT Pro Condensed"/>
        <a:ea typeface=""/>
        <a:cs typeface=""/>
      </a:majorFont>
      <a:minorFont>
        <a:latin typeface="DIN Next LT Pro Light Condense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genda Templates">
  <a:themeElements>
    <a:clrScheme name="PRODYNA">
      <a:dk1>
        <a:srgbClr val="383839"/>
      </a:dk1>
      <a:lt1>
        <a:srgbClr val="FFFFFF"/>
      </a:lt1>
      <a:dk2>
        <a:srgbClr val="A0BB2A"/>
      </a:dk2>
      <a:lt2>
        <a:srgbClr val="466689"/>
      </a:lt2>
      <a:accent1>
        <a:srgbClr val="7AB6EF"/>
      </a:accent1>
      <a:accent2>
        <a:srgbClr val="9DAABE"/>
      </a:accent2>
      <a:accent3>
        <a:srgbClr val="4C4D4B"/>
      </a:accent3>
      <a:accent4>
        <a:srgbClr val="737472"/>
      </a:accent4>
      <a:accent5>
        <a:srgbClr val="E8E8E8"/>
      </a:accent5>
      <a:accent6>
        <a:srgbClr val="B94C32"/>
      </a:accent6>
      <a:hlink>
        <a:srgbClr val="C32A31"/>
      </a:hlink>
      <a:folHlink>
        <a:srgbClr val="CFAF5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le Templates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PRODYNA_PPT_windows</Template>
  <TotalTime>0</TotalTime>
  <Words>150</Words>
  <Application>Microsoft Office PowerPoint</Application>
  <PresentationFormat>Bildschirmpräsentation (4:3)</PresentationFormat>
  <Paragraphs>51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PRODYNA_PPT_windows</vt:lpstr>
      <vt:lpstr>Text + Graphic Templates</vt:lpstr>
      <vt:lpstr>Agenda Templates</vt:lpstr>
      <vt:lpstr>Tile Templates</vt:lpstr>
      <vt:lpstr>Voting Application</vt:lpstr>
      <vt:lpstr>Information architects</vt:lpstr>
      <vt:lpstr>Information architects</vt:lpstr>
      <vt:lpstr>PowerPoint-Präsentation</vt:lpstr>
      <vt:lpstr>Requirements - functional</vt:lpstr>
      <vt:lpstr>Requirements - functional</vt:lpstr>
      <vt:lpstr>Requirements – non-functional</vt:lpstr>
      <vt:lpstr>System architecture</vt:lpstr>
      <vt:lpstr>Architecture – back-end</vt:lpstr>
      <vt:lpstr>Architecture – front-end</vt:lpstr>
      <vt:lpstr>Performance and scalability</vt:lpstr>
      <vt:lpstr>Security</vt:lpstr>
      <vt:lpstr>Quality</vt:lpstr>
      <vt:lpstr>Release management</vt:lpstr>
      <vt:lpstr>Next steps – how to proceed</vt:lpstr>
      <vt:lpstr>Thank you</vt:lpstr>
      <vt:lpstr>PowerPoint-Präsentation</vt:lpstr>
    </vt:vector>
  </TitlesOfParts>
  <Company>PRODYNA AG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PRODYNA AG - Firmenpräsentation</dc:title>
  <dc:subject>PRODYNA</dc:subject>
  <dc:creator>Windows User</dc:creator>
  <cp:lastModifiedBy>prodyna</cp:lastModifiedBy>
  <cp:revision>99</cp:revision>
  <cp:lastPrinted>2014-10-20T12:40:13Z</cp:lastPrinted>
  <dcterms:created xsi:type="dcterms:W3CDTF">2014-10-29T13:48:30Z</dcterms:created>
  <dcterms:modified xsi:type="dcterms:W3CDTF">2016-03-06T20:51:22Z</dcterms:modified>
</cp:coreProperties>
</file>