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58" r:id="rId6"/>
    <p:sldId id="273" r:id="rId7"/>
    <p:sldId id="261" r:id="rId8"/>
    <p:sldId id="262" r:id="rId9"/>
    <p:sldId id="263" r:id="rId10"/>
    <p:sldId id="299" r:id="rId11"/>
    <p:sldId id="266" r:id="rId12"/>
    <p:sldId id="265" r:id="rId13"/>
    <p:sldId id="300" r:id="rId14"/>
    <p:sldId id="267" r:id="rId15"/>
    <p:sldId id="269" r:id="rId16"/>
    <p:sldId id="270" r:id="rId17"/>
    <p:sldId id="301" r:id="rId18"/>
    <p:sldId id="298" r:id="rId19"/>
    <p:sldId id="303" r:id="rId20"/>
    <p:sldId id="272" r:id="rId21"/>
    <p:sldId id="305" r:id="rId22"/>
    <p:sldId id="304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21" r:id="rId35"/>
    <p:sldId id="322" r:id="rId36"/>
    <p:sldId id="318" r:id="rId37"/>
    <p:sldId id="317" r:id="rId38"/>
    <p:sldId id="319" r:id="rId39"/>
    <p:sldId id="320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8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Sanchez" userId="22a93063-6ce7-46c6-98b5-313556a5925b" providerId="ADAL" clId="{BE1FE46A-8945-4EBF-8778-AA1F2D87D4CA}"/>
    <pc:docChg chg="undo custSel addSld delSld modSld sldOrd">
      <pc:chgData name="Ariel Sanchez" userId="22a93063-6ce7-46c6-98b5-313556a5925b" providerId="ADAL" clId="{BE1FE46A-8945-4EBF-8778-AA1F2D87D4CA}" dt="2018-04-26T18:58:07.487" v="3441"/>
      <pc:docMkLst>
        <pc:docMk/>
      </pc:docMkLst>
      <pc:sldChg chg="modSp">
        <pc:chgData name="Ariel Sanchez" userId="22a93063-6ce7-46c6-98b5-313556a5925b" providerId="ADAL" clId="{BE1FE46A-8945-4EBF-8778-AA1F2D87D4CA}" dt="2018-04-26T15:05:08.824" v="385" actId="1076"/>
        <pc:sldMkLst>
          <pc:docMk/>
          <pc:sldMk cId="1633261912" sldId="258"/>
        </pc:sldMkLst>
        <pc:spChg chg="mod">
          <ac:chgData name="Ariel Sanchez" userId="22a93063-6ce7-46c6-98b5-313556a5925b" providerId="ADAL" clId="{BE1FE46A-8945-4EBF-8778-AA1F2D87D4CA}" dt="2018-04-26T15:05:04.031" v="384" actId="27636"/>
          <ac:spMkLst>
            <pc:docMk/>
            <pc:sldMk cId="1633261912" sldId="258"/>
            <ac:spMk id="3" creationId="{00000000-0000-0000-0000-000000000000}"/>
          </ac:spMkLst>
        </pc:spChg>
        <pc:picChg chg="mod">
          <ac:chgData name="Ariel Sanchez" userId="22a93063-6ce7-46c6-98b5-313556a5925b" providerId="ADAL" clId="{BE1FE46A-8945-4EBF-8778-AA1F2D87D4CA}" dt="2018-04-26T15:05:08.824" v="385" actId="1076"/>
          <ac:picMkLst>
            <pc:docMk/>
            <pc:sldMk cId="1633261912" sldId="258"/>
            <ac:picMk id="1026" creationId="{00000000-0000-0000-0000-000000000000}"/>
          </ac:picMkLst>
        </pc:picChg>
      </pc:sldChg>
      <pc:sldChg chg="modSp">
        <pc:chgData name="Ariel Sanchez" userId="22a93063-6ce7-46c6-98b5-313556a5925b" providerId="ADAL" clId="{BE1FE46A-8945-4EBF-8778-AA1F2D87D4CA}" dt="2018-04-26T15:03:52.768" v="335" actId="20577"/>
        <pc:sldMkLst>
          <pc:docMk/>
          <pc:sldMk cId="1257222510" sldId="259"/>
        </pc:sldMkLst>
        <pc:spChg chg="mod">
          <ac:chgData name="Ariel Sanchez" userId="22a93063-6ce7-46c6-98b5-313556a5925b" providerId="ADAL" clId="{BE1FE46A-8945-4EBF-8778-AA1F2D87D4CA}" dt="2018-04-26T15:03:52.768" v="335" actId="20577"/>
          <ac:spMkLst>
            <pc:docMk/>
            <pc:sldMk cId="1257222510" sldId="259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BE1FE46A-8945-4EBF-8778-AA1F2D87D4CA}" dt="2018-04-26T15:04:38.442" v="377" actId="20577"/>
        <pc:sldMkLst>
          <pc:docMk/>
          <pc:sldMk cId="358026501" sldId="260"/>
        </pc:sldMkLst>
        <pc:spChg chg="mod">
          <ac:chgData name="Ariel Sanchez" userId="22a93063-6ce7-46c6-98b5-313556a5925b" providerId="ADAL" clId="{BE1FE46A-8945-4EBF-8778-AA1F2D87D4CA}" dt="2018-04-26T15:04:38.442" v="377" actId="20577"/>
          <ac:spMkLst>
            <pc:docMk/>
            <pc:sldMk cId="358026501" sldId="260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BE1FE46A-8945-4EBF-8778-AA1F2D87D4CA}" dt="2018-04-26T15:05:38.924" v="402" actId="20577"/>
        <pc:sldMkLst>
          <pc:docMk/>
          <pc:sldMk cId="2923730784" sldId="261"/>
        </pc:sldMkLst>
        <pc:spChg chg="mod">
          <ac:chgData name="Ariel Sanchez" userId="22a93063-6ce7-46c6-98b5-313556a5925b" providerId="ADAL" clId="{BE1FE46A-8945-4EBF-8778-AA1F2D87D4CA}" dt="2018-04-25T16:45:04.467" v="91" actId="20577"/>
          <ac:spMkLst>
            <pc:docMk/>
            <pc:sldMk cId="2923730784" sldId="261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5:05:38.924" v="402" actId="20577"/>
          <ac:spMkLst>
            <pc:docMk/>
            <pc:sldMk cId="2923730784" sldId="261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BE1FE46A-8945-4EBF-8778-AA1F2D87D4CA}" dt="2018-04-25T16:49:03.249" v="253" actId="114"/>
        <pc:sldMkLst>
          <pc:docMk/>
          <pc:sldMk cId="1787977594" sldId="262"/>
        </pc:sldMkLst>
        <pc:spChg chg="mod">
          <ac:chgData name="Ariel Sanchez" userId="22a93063-6ce7-46c6-98b5-313556a5925b" providerId="ADAL" clId="{BE1FE46A-8945-4EBF-8778-AA1F2D87D4CA}" dt="2018-04-25T16:46:57.367" v="231"/>
          <ac:spMkLst>
            <pc:docMk/>
            <pc:sldMk cId="1787977594" sldId="262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5T16:49:03.249" v="253" actId="114"/>
          <ac:spMkLst>
            <pc:docMk/>
            <pc:sldMk cId="1787977594" sldId="262"/>
            <ac:spMk id="3" creationId="{00000000-0000-0000-0000-000000000000}"/>
          </ac:spMkLst>
        </pc:spChg>
      </pc:sldChg>
      <pc:sldChg chg="addSp delSp modSp">
        <pc:chgData name="Ariel Sanchez" userId="22a93063-6ce7-46c6-98b5-313556a5925b" providerId="ADAL" clId="{BE1FE46A-8945-4EBF-8778-AA1F2D87D4CA}" dt="2018-04-26T15:25:15.368" v="422" actId="20577"/>
        <pc:sldMkLst>
          <pc:docMk/>
          <pc:sldMk cId="3553554462" sldId="263"/>
        </pc:sldMkLst>
        <pc:spChg chg="mod">
          <ac:chgData name="Ariel Sanchez" userId="22a93063-6ce7-46c6-98b5-313556a5925b" providerId="ADAL" clId="{BE1FE46A-8945-4EBF-8778-AA1F2D87D4CA}" dt="2018-04-25T16:48:50.207" v="252" actId="20577"/>
          <ac:spMkLst>
            <pc:docMk/>
            <pc:sldMk cId="3553554462" sldId="263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5:25:15.368" v="422" actId="20577"/>
          <ac:spMkLst>
            <pc:docMk/>
            <pc:sldMk cId="3553554462" sldId="263"/>
            <ac:spMk id="3" creationId="{00000000-0000-0000-0000-000000000000}"/>
          </ac:spMkLst>
        </pc:spChg>
        <pc:spChg chg="add del">
          <ac:chgData name="Ariel Sanchez" userId="22a93063-6ce7-46c6-98b5-313556a5925b" providerId="ADAL" clId="{BE1FE46A-8945-4EBF-8778-AA1F2D87D4CA}" dt="2018-04-25T16:48:29.513" v="234"/>
          <ac:spMkLst>
            <pc:docMk/>
            <pc:sldMk cId="3553554462" sldId="263"/>
            <ac:spMk id="4" creationId="{40EF1886-4897-4978-A30F-357204184B04}"/>
          </ac:spMkLst>
        </pc:spChg>
      </pc:sldChg>
      <pc:sldChg chg="del">
        <pc:chgData name="Ariel Sanchez" userId="22a93063-6ce7-46c6-98b5-313556a5925b" providerId="ADAL" clId="{BE1FE46A-8945-4EBF-8778-AA1F2D87D4CA}" dt="2018-04-26T18:31:00.730" v="2552" actId="2696"/>
        <pc:sldMkLst>
          <pc:docMk/>
          <pc:sldMk cId="330231543" sldId="264"/>
        </pc:sldMkLst>
      </pc:sldChg>
      <pc:sldChg chg="addSp modSp">
        <pc:chgData name="Ariel Sanchez" userId="22a93063-6ce7-46c6-98b5-313556a5925b" providerId="ADAL" clId="{BE1FE46A-8945-4EBF-8778-AA1F2D87D4CA}" dt="2018-04-26T16:30:37.560" v="1638" actId="20577"/>
        <pc:sldMkLst>
          <pc:docMk/>
          <pc:sldMk cId="2456621698" sldId="265"/>
        </pc:sldMkLst>
        <pc:spChg chg="mod">
          <ac:chgData name="Ariel Sanchez" userId="22a93063-6ce7-46c6-98b5-313556a5925b" providerId="ADAL" clId="{BE1FE46A-8945-4EBF-8778-AA1F2D87D4CA}" dt="2018-04-26T15:32:00.130" v="626" actId="20577"/>
          <ac:spMkLst>
            <pc:docMk/>
            <pc:sldMk cId="2456621698" sldId="265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6:30:37.560" v="1638" actId="20577"/>
          <ac:spMkLst>
            <pc:docMk/>
            <pc:sldMk cId="2456621698" sldId="265"/>
            <ac:spMk id="3" creationId="{00000000-0000-0000-0000-000000000000}"/>
          </ac:spMkLst>
        </pc:spChg>
        <pc:picChg chg="add mod">
          <ac:chgData name="Ariel Sanchez" userId="22a93063-6ce7-46c6-98b5-313556a5925b" providerId="ADAL" clId="{BE1FE46A-8945-4EBF-8778-AA1F2D87D4CA}" dt="2018-04-26T15:31:32.665" v="604" actId="1035"/>
          <ac:picMkLst>
            <pc:docMk/>
            <pc:sldMk cId="2456621698" sldId="265"/>
            <ac:picMk id="4" creationId="{83DA6E67-4030-46D7-AFCF-7AB97486F9F4}"/>
          </ac:picMkLst>
        </pc:picChg>
      </pc:sldChg>
      <pc:sldChg chg="modSp">
        <pc:chgData name="Ariel Sanchez" userId="22a93063-6ce7-46c6-98b5-313556a5925b" providerId="ADAL" clId="{BE1FE46A-8945-4EBF-8778-AA1F2D87D4CA}" dt="2018-04-26T15:29:32.082" v="569" actId="27636"/>
        <pc:sldMkLst>
          <pc:docMk/>
          <pc:sldMk cId="4129682854" sldId="266"/>
        </pc:sldMkLst>
        <pc:spChg chg="mod">
          <ac:chgData name="Ariel Sanchez" userId="22a93063-6ce7-46c6-98b5-313556a5925b" providerId="ADAL" clId="{BE1FE46A-8945-4EBF-8778-AA1F2D87D4CA}" dt="2018-04-26T15:27:32.557" v="448"/>
          <ac:spMkLst>
            <pc:docMk/>
            <pc:sldMk cId="4129682854" sldId="266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5:29:32.082" v="569" actId="27636"/>
          <ac:spMkLst>
            <pc:docMk/>
            <pc:sldMk cId="4129682854" sldId="266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BE1FE46A-8945-4EBF-8778-AA1F2D87D4CA}" dt="2018-04-26T18:50:04.445" v="3382" actId="20577"/>
        <pc:sldMkLst>
          <pc:docMk/>
          <pc:sldMk cId="3220151495" sldId="267"/>
        </pc:sldMkLst>
        <pc:spChg chg="mod">
          <ac:chgData name="Ariel Sanchez" userId="22a93063-6ce7-46c6-98b5-313556a5925b" providerId="ADAL" clId="{BE1FE46A-8945-4EBF-8778-AA1F2D87D4CA}" dt="2018-04-26T18:50:04.445" v="3382" actId="20577"/>
          <ac:spMkLst>
            <pc:docMk/>
            <pc:sldMk cId="3220151495" sldId="267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5:34:27.718" v="894" actId="20577"/>
          <ac:spMkLst>
            <pc:docMk/>
            <pc:sldMk cId="3220151495" sldId="267"/>
            <ac:spMk id="3" creationId="{00000000-0000-0000-0000-000000000000}"/>
          </ac:spMkLst>
        </pc:spChg>
      </pc:sldChg>
      <pc:sldChg chg="delSp modSp del">
        <pc:chgData name="Ariel Sanchez" userId="22a93063-6ce7-46c6-98b5-313556a5925b" providerId="ADAL" clId="{BE1FE46A-8945-4EBF-8778-AA1F2D87D4CA}" dt="2018-04-26T15:36:14.084" v="991" actId="2696"/>
        <pc:sldMkLst>
          <pc:docMk/>
          <pc:sldMk cId="3220151495" sldId="268"/>
        </pc:sldMkLst>
        <pc:spChg chg="mod">
          <ac:chgData name="Ariel Sanchez" userId="22a93063-6ce7-46c6-98b5-313556a5925b" providerId="ADAL" clId="{BE1FE46A-8945-4EBF-8778-AA1F2D87D4CA}" dt="2018-04-26T15:34:59.309" v="896"/>
          <ac:spMkLst>
            <pc:docMk/>
            <pc:sldMk cId="3220151495" sldId="268"/>
            <ac:spMk id="3" creationId="{00000000-0000-0000-0000-000000000000}"/>
          </ac:spMkLst>
        </pc:spChg>
        <pc:picChg chg="del">
          <ac:chgData name="Ariel Sanchez" userId="22a93063-6ce7-46c6-98b5-313556a5925b" providerId="ADAL" clId="{BE1FE46A-8945-4EBF-8778-AA1F2D87D4CA}" dt="2018-04-26T15:34:50.762" v="895" actId="478"/>
          <ac:picMkLst>
            <pc:docMk/>
            <pc:sldMk cId="3220151495" sldId="268"/>
            <ac:picMk id="2050" creationId="{00000000-0000-0000-0000-000000000000}"/>
          </ac:picMkLst>
        </pc:picChg>
      </pc:sldChg>
      <pc:sldChg chg="delSp modSp">
        <pc:chgData name="Ariel Sanchez" userId="22a93063-6ce7-46c6-98b5-313556a5925b" providerId="ADAL" clId="{BE1FE46A-8945-4EBF-8778-AA1F2D87D4CA}" dt="2018-04-26T15:39:15.443" v="1027"/>
        <pc:sldMkLst>
          <pc:docMk/>
          <pc:sldMk cId="3220151495" sldId="269"/>
        </pc:sldMkLst>
        <pc:spChg chg="mod">
          <ac:chgData name="Ariel Sanchez" userId="22a93063-6ce7-46c6-98b5-313556a5925b" providerId="ADAL" clId="{BE1FE46A-8945-4EBF-8778-AA1F2D87D4CA}" dt="2018-04-26T15:39:15.443" v="1027"/>
          <ac:spMkLst>
            <pc:docMk/>
            <pc:sldMk cId="3220151495" sldId="269"/>
            <ac:spMk id="3" creationId="{00000000-0000-0000-0000-000000000000}"/>
          </ac:spMkLst>
        </pc:spChg>
        <pc:picChg chg="del">
          <ac:chgData name="Ariel Sanchez" userId="22a93063-6ce7-46c6-98b5-313556a5925b" providerId="ADAL" clId="{BE1FE46A-8945-4EBF-8778-AA1F2D87D4CA}" dt="2018-04-26T15:36:18.984" v="992" actId="478"/>
          <ac:picMkLst>
            <pc:docMk/>
            <pc:sldMk cId="3220151495" sldId="269"/>
            <ac:picMk id="3074" creationId="{00000000-0000-0000-0000-000000000000}"/>
          </ac:picMkLst>
        </pc:picChg>
      </pc:sldChg>
      <pc:sldChg chg="addSp delSp modSp">
        <pc:chgData name="Ariel Sanchez" userId="22a93063-6ce7-46c6-98b5-313556a5925b" providerId="ADAL" clId="{BE1FE46A-8945-4EBF-8778-AA1F2D87D4CA}" dt="2018-04-26T18:50:31.133" v="3383" actId="20577"/>
        <pc:sldMkLst>
          <pc:docMk/>
          <pc:sldMk cId="3220151495" sldId="270"/>
        </pc:sldMkLst>
        <pc:spChg chg="mod">
          <ac:chgData name="Ariel Sanchez" userId="22a93063-6ce7-46c6-98b5-313556a5925b" providerId="ADAL" clId="{BE1FE46A-8945-4EBF-8778-AA1F2D87D4CA}" dt="2018-04-26T15:37:08.920" v="1001" actId="6549"/>
          <ac:spMkLst>
            <pc:docMk/>
            <pc:sldMk cId="3220151495" sldId="270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50:31.133" v="3383" actId="20577"/>
          <ac:spMkLst>
            <pc:docMk/>
            <pc:sldMk cId="3220151495" sldId="270"/>
            <ac:spMk id="3" creationId="{00000000-0000-0000-0000-000000000000}"/>
          </ac:spMkLst>
        </pc:spChg>
        <pc:picChg chg="add del mod">
          <ac:chgData name="Ariel Sanchez" userId="22a93063-6ce7-46c6-98b5-313556a5925b" providerId="ADAL" clId="{BE1FE46A-8945-4EBF-8778-AA1F2D87D4CA}" dt="2018-04-26T16:03:04.275" v="1035"/>
          <ac:picMkLst>
            <pc:docMk/>
            <pc:sldMk cId="3220151495" sldId="270"/>
            <ac:picMk id="4" creationId="{1C808498-F0E8-4FE1-A050-F7CD7500694B}"/>
          </ac:picMkLst>
        </pc:picChg>
        <pc:picChg chg="add mod">
          <ac:chgData name="Ariel Sanchez" userId="22a93063-6ce7-46c6-98b5-313556a5925b" providerId="ADAL" clId="{BE1FE46A-8945-4EBF-8778-AA1F2D87D4CA}" dt="2018-04-26T16:31:06.011" v="1640" actId="14100"/>
          <ac:picMkLst>
            <pc:docMk/>
            <pc:sldMk cId="3220151495" sldId="270"/>
            <ac:picMk id="5" creationId="{7EF1A14B-F3DF-4D32-8685-2200D5531FA5}"/>
          </ac:picMkLst>
        </pc:picChg>
      </pc:sldChg>
      <pc:sldChg chg="del">
        <pc:chgData name="Ariel Sanchez" userId="22a93063-6ce7-46c6-98b5-313556a5925b" providerId="ADAL" clId="{BE1FE46A-8945-4EBF-8778-AA1F2D87D4CA}" dt="2018-04-26T16:17:44.838" v="1351" actId="2696"/>
        <pc:sldMkLst>
          <pc:docMk/>
          <pc:sldMk cId="1201421502" sldId="271"/>
        </pc:sldMkLst>
      </pc:sldChg>
      <pc:sldChg chg="addSp delSp modSp">
        <pc:chgData name="Ariel Sanchez" userId="22a93063-6ce7-46c6-98b5-313556a5925b" providerId="ADAL" clId="{BE1FE46A-8945-4EBF-8778-AA1F2D87D4CA}" dt="2018-04-26T17:12:04.207" v="2239" actId="1037"/>
        <pc:sldMkLst>
          <pc:docMk/>
          <pc:sldMk cId="717902861" sldId="272"/>
        </pc:sldMkLst>
        <pc:spChg chg="mod">
          <ac:chgData name="Ariel Sanchez" userId="22a93063-6ce7-46c6-98b5-313556a5925b" providerId="ADAL" clId="{BE1FE46A-8945-4EBF-8778-AA1F2D87D4CA}" dt="2018-04-26T16:18:02.317" v="1364" actId="20577"/>
          <ac:spMkLst>
            <pc:docMk/>
            <pc:sldMk cId="717902861" sldId="272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7:11:38.998" v="2227" actId="20577"/>
          <ac:spMkLst>
            <pc:docMk/>
            <pc:sldMk cId="717902861" sldId="272"/>
            <ac:spMk id="3" creationId="{00000000-0000-0000-0000-000000000000}"/>
          </ac:spMkLst>
        </pc:spChg>
        <pc:spChg chg="add del">
          <ac:chgData name="Ariel Sanchez" userId="22a93063-6ce7-46c6-98b5-313556a5925b" providerId="ADAL" clId="{BE1FE46A-8945-4EBF-8778-AA1F2D87D4CA}" dt="2018-04-26T16:34:34.811" v="1729"/>
          <ac:spMkLst>
            <pc:docMk/>
            <pc:sldMk cId="717902861" sldId="272"/>
            <ac:spMk id="6" creationId="{18F8093D-8CDB-44B1-958C-C9263B6E9784}"/>
          </ac:spMkLst>
        </pc:spChg>
        <pc:picChg chg="add del">
          <ac:chgData name="Ariel Sanchez" userId="22a93063-6ce7-46c6-98b5-313556a5925b" providerId="ADAL" clId="{BE1FE46A-8945-4EBF-8778-AA1F2D87D4CA}" dt="2018-04-26T16:19:36.558" v="1387"/>
          <ac:picMkLst>
            <pc:docMk/>
            <pc:sldMk cId="717902861" sldId="272"/>
            <ac:picMk id="4" creationId="{40E38B3E-47D1-496B-A909-F3721BCC71C4}"/>
          </ac:picMkLst>
        </pc:picChg>
        <pc:picChg chg="add mod">
          <ac:chgData name="Ariel Sanchez" userId="22a93063-6ce7-46c6-98b5-313556a5925b" providerId="ADAL" clId="{BE1FE46A-8945-4EBF-8778-AA1F2D87D4CA}" dt="2018-04-26T17:12:04.207" v="2239" actId="1037"/>
          <ac:picMkLst>
            <pc:docMk/>
            <pc:sldMk cId="717902861" sldId="272"/>
            <ac:picMk id="5" creationId="{D9F07002-F727-4BE9-A362-1F51AEB72B72}"/>
          </ac:picMkLst>
        </pc:picChg>
      </pc:sldChg>
      <pc:sldChg chg="modSp">
        <pc:chgData name="Ariel Sanchez" userId="22a93063-6ce7-46c6-98b5-313556a5925b" providerId="ADAL" clId="{BE1FE46A-8945-4EBF-8778-AA1F2D87D4CA}" dt="2018-04-26T15:05:19.871" v="396" actId="20577"/>
        <pc:sldMkLst>
          <pc:docMk/>
          <pc:sldMk cId="3959950377" sldId="273"/>
        </pc:sldMkLst>
        <pc:spChg chg="mod">
          <ac:chgData name="Ariel Sanchez" userId="22a93063-6ce7-46c6-98b5-313556a5925b" providerId="ADAL" clId="{BE1FE46A-8945-4EBF-8778-AA1F2D87D4CA}" dt="2018-04-25T16:46:45.364" v="230"/>
          <ac:spMkLst>
            <pc:docMk/>
            <pc:sldMk cId="3959950377" sldId="273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5:05:19.871" v="396" actId="20577"/>
          <ac:spMkLst>
            <pc:docMk/>
            <pc:sldMk cId="3959950377" sldId="273"/>
            <ac:spMk id="3" creationId="{00000000-0000-0000-0000-000000000000}"/>
          </ac:spMkLst>
        </pc:spChg>
      </pc:sldChg>
      <pc:sldChg chg="del">
        <pc:chgData name="Ariel Sanchez" userId="22a93063-6ce7-46c6-98b5-313556a5925b" providerId="ADAL" clId="{BE1FE46A-8945-4EBF-8778-AA1F2D87D4CA}" dt="2018-04-26T18:31:04.447" v="2554" actId="2696"/>
        <pc:sldMkLst>
          <pc:docMk/>
          <pc:sldMk cId="10277487" sldId="274"/>
        </pc:sldMkLst>
      </pc:sldChg>
      <pc:sldChg chg="del">
        <pc:chgData name="Ariel Sanchez" userId="22a93063-6ce7-46c6-98b5-313556a5925b" providerId="ADAL" clId="{BE1FE46A-8945-4EBF-8778-AA1F2D87D4CA}" dt="2018-04-26T18:31:03.076" v="2553" actId="2696"/>
        <pc:sldMkLst>
          <pc:docMk/>
          <pc:sldMk cId="4053303579" sldId="275"/>
        </pc:sldMkLst>
      </pc:sldChg>
      <pc:sldChg chg="del">
        <pc:chgData name="Ariel Sanchez" userId="22a93063-6ce7-46c6-98b5-313556a5925b" providerId="ADAL" clId="{BE1FE46A-8945-4EBF-8778-AA1F2D87D4CA}" dt="2018-04-26T18:31:09.458" v="2557" actId="2696"/>
        <pc:sldMkLst>
          <pc:docMk/>
          <pc:sldMk cId="3226668803" sldId="276"/>
        </pc:sldMkLst>
      </pc:sldChg>
      <pc:sldChg chg="del">
        <pc:chgData name="Ariel Sanchez" userId="22a93063-6ce7-46c6-98b5-313556a5925b" providerId="ADAL" clId="{BE1FE46A-8945-4EBF-8778-AA1F2D87D4CA}" dt="2018-04-26T18:31:07.614" v="2556" actId="2696"/>
        <pc:sldMkLst>
          <pc:docMk/>
          <pc:sldMk cId="4213385506" sldId="277"/>
        </pc:sldMkLst>
      </pc:sldChg>
      <pc:sldChg chg="del">
        <pc:chgData name="Ariel Sanchez" userId="22a93063-6ce7-46c6-98b5-313556a5925b" providerId="ADAL" clId="{BE1FE46A-8945-4EBF-8778-AA1F2D87D4CA}" dt="2018-04-26T18:31:05.793" v="2555" actId="2696"/>
        <pc:sldMkLst>
          <pc:docMk/>
          <pc:sldMk cId="1200293340" sldId="278"/>
        </pc:sldMkLst>
      </pc:sldChg>
      <pc:sldChg chg="del">
        <pc:chgData name="Ariel Sanchez" userId="22a93063-6ce7-46c6-98b5-313556a5925b" providerId="ADAL" clId="{BE1FE46A-8945-4EBF-8778-AA1F2D87D4CA}" dt="2018-04-26T18:31:12.577" v="2558" actId="2696"/>
        <pc:sldMkLst>
          <pc:docMk/>
          <pc:sldMk cId="668512581" sldId="279"/>
        </pc:sldMkLst>
      </pc:sldChg>
      <pc:sldChg chg="del">
        <pc:chgData name="Ariel Sanchez" userId="22a93063-6ce7-46c6-98b5-313556a5925b" providerId="ADAL" clId="{BE1FE46A-8945-4EBF-8778-AA1F2D87D4CA}" dt="2018-04-26T18:31:36.509" v="2562" actId="2696"/>
        <pc:sldMkLst>
          <pc:docMk/>
          <pc:sldMk cId="3372182514" sldId="280"/>
        </pc:sldMkLst>
      </pc:sldChg>
      <pc:sldChg chg="del">
        <pc:chgData name="Ariel Sanchez" userId="22a93063-6ce7-46c6-98b5-313556a5925b" providerId="ADAL" clId="{BE1FE46A-8945-4EBF-8778-AA1F2D87D4CA}" dt="2018-04-26T18:31:30.944" v="2560" actId="2696"/>
        <pc:sldMkLst>
          <pc:docMk/>
          <pc:sldMk cId="56617551" sldId="281"/>
        </pc:sldMkLst>
      </pc:sldChg>
      <pc:sldChg chg="del">
        <pc:chgData name="Ariel Sanchez" userId="22a93063-6ce7-46c6-98b5-313556a5925b" providerId="ADAL" clId="{BE1FE46A-8945-4EBF-8778-AA1F2D87D4CA}" dt="2018-04-26T18:31:26.834" v="2559" actId="2696"/>
        <pc:sldMkLst>
          <pc:docMk/>
          <pc:sldMk cId="2485356448" sldId="282"/>
        </pc:sldMkLst>
      </pc:sldChg>
      <pc:sldChg chg="del">
        <pc:chgData name="Ariel Sanchez" userId="22a93063-6ce7-46c6-98b5-313556a5925b" providerId="ADAL" clId="{BE1FE46A-8945-4EBF-8778-AA1F2D87D4CA}" dt="2018-04-26T18:31:34.779" v="2561" actId="2696"/>
        <pc:sldMkLst>
          <pc:docMk/>
          <pc:sldMk cId="2576505841" sldId="283"/>
        </pc:sldMkLst>
      </pc:sldChg>
      <pc:sldChg chg="del">
        <pc:chgData name="Ariel Sanchez" userId="22a93063-6ce7-46c6-98b5-313556a5925b" providerId="ADAL" clId="{BE1FE46A-8945-4EBF-8778-AA1F2D87D4CA}" dt="2018-04-26T18:31:42.233" v="2567" actId="2696"/>
        <pc:sldMkLst>
          <pc:docMk/>
          <pc:sldMk cId="1775100553" sldId="284"/>
        </pc:sldMkLst>
      </pc:sldChg>
      <pc:sldChg chg="del">
        <pc:chgData name="Ariel Sanchez" userId="22a93063-6ce7-46c6-98b5-313556a5925b" providerId="ADAL" clId="{BE1FE46A-8945-4EBF-8778-AA1F2D87D4CA}" dt="2018-04-26T18:31:38.168" v="2563" actId="2696"/>
        <pc:sldMkLst>
          <pc:docMk/>
          <pc:sldMk cId="2734354886" sldId="285"/>
        </pc:sldMkLst>
      </pc:sldChg>
      <pc:sldChg chg="del">
        <pc:chgData name="Ariel Sanchez" userId="22a93063-6ce7-46c6-98b5-313556a5925b" providerId="ADAL" clId="{BE1FE46A-8945-4EBF-8778-AA1F2D87D4CA}" dt="2018-04-26T18:31:40.394" v="2565" actId="2696"/>
        <pc:sldMkLst>
          <pc:docMk/>
          <pc:sldMk cId="2507295241" sldId="286"/>
        </pc:sldMkLst>
      </pc:sldChg>
      <pc:sldChg chg="del">
        <pc:chgData name="Ariel Sanchez" userId="22a93063-6ce7-46c6-98b5-313556a5925b" providerId="ADAL" clId="{BE1FE46A-8945-4EBF-8778-AA1F2D87D4CA}" dt="2018-04-26T18:31:39.555" v="2564" actId="2696"/>
        <pc:sldMkLst>
          <pc:docMk/>
          <pc:sldMk cId="2375900603" sldId="287"/>
        </pc:sldMkLst>
      </pc:sldChg>
      <pc:sldChg chg="del">
        <pc:chgData name="Ariel Sanchez" userId="22a93063-6ce7-46c6-98b5-313556a5925b" providerId="ADAL" clId="{BE1FE46A-8945-4EBF-8778-AA1F2D87D4CA}" dt="2018-04-26T18:31:41.500" v="2566" actId="2696"/>
        <pc:sldMkLst>
          <pc:docMk/>
          <pc:sldMk cId="27047023" sldId="288"/>
        </pc:sldMkLst>
      </pc:sldChg>
      <pc:sldChg chg="del">
        <pc:chgData name="Ariel Sanchez" userId="22a93063-6ce7-46c6-98b5-313556a5925b" providerId="ADAL" clId="{BE1FE46A-8945-4EBF-8778-AA1F2D87D4CA}" dt="2018-04-26T18:31:48.679" v="2570" actId="2696"/>
        <pc:sldMkLst>
          <pc:docMk/>
          <pc:sldMk cId="103618277" sldId="289"/>
        </pc:sldMkLst>
      </pc:sldChg>
      <pc:sldChg chg="del">
        <pc:chgData name="Ariel Sanchez" userId="22a93063-6ce7-46c6-98b5-313556a5925b" providerId="ADAL" clId="{BE1FE46A-8945-4EBF-8778-AA1F2D87D4CA}" dt="2018-04-26T18:31:43.116" v="2568" actId="2696"/>
        <pc:sldMkLst>
          <pc:docMk/>
          <pc:sldMk cId="3504045719" sldId="290"/>
        </pc:sldMkLst>
      </pc:sldChg>
      <pc:sldChg chg="del">
        <pc:chgData name="Ariel Sanchez" userId="22a93063-6ce7-46c6-98b5-313556a5925b" providerId="ADAL" clId="{BE1FE46A-8945-4EBF-8778-AA1F2D87D4CA}" dt="2018-04-26T18:31:43.969" v="2569" actId="2696"/>
        <pc:sldMkLst>
          <pc:docMk/>
          <pc:sldMk cId="3905114069" sldId="291"/>
        </pc:sldMkLst>
      </pc:sldChg>
      <pc:sldChg chg="del">
        <pc:chgData name="Ariel Sanchez" userId="22a93063-6ce7-46c6-98b5-313556a5925b" providerId="ADAL" clId="{BE1FE46A-8945-4EBF-8778-AA1F2D87D4CA}" dt="2018-04-26T18:31:50.292" v="2571" actId="2696"/>
        <pc:sldMkLst>
          <pc:docMk/>
          <pc:sldMk cId="2222081865" sldId="292"/>
        </pc:sldMkLst>
      </pc:sldChg>
      <pc:sldChg chg="del">
        <pc:chgData name="Ariel Sanchez" userId="22a93063-6ce7-46c6-98b5-313556a5925b" providerId="ADAL" clId="{BE1FE46A-8945-4EBF-8778-AA1F2D87D4CA}" dt="2018-04-26T18:31:52.944" v="2572" actId="2696"/>
        <pc:sldMkLst>
          <pc:docMk/>
          <pc:sldMk cId="3542570980" sldId="293"/>
        </pc:sldMkLst>
      </pc:sldChg>
      <pc:sldChg chg="del">
        <pc:chgData name="Ariel Sanchez" userId="22a93063-6ce7-46c6-98b5-313556a5925b" providerId="ADAL" clId="{BE1FE46A-8945-4EBF-8778-AA1F2D87D4CA}" dt="2018-04-26T18:31:54.473" v="2573" actId="2696"/>
        <pc:sldMkLst>
          <pc:docMk/>
          <pc:sldMk cId="2556825193" sldId="294"/>
        </pc:sldMkLst>
      </pc:sldChg>
      <pc:sldChg chg="modSp">
        <pc:chgData name="Ariel Sanchez" userId="22a93063-6ce7-46c6-98b5-313556a5925b" providerId="ADAL" clId="{BE1FE46A-8945-4EBF-8778-AA1F2D87D4CA}" dt="2018-04-26T18:47:45.831" v="3365" actId="20577"/>
        <pc:sldMkLst>
          <pc:docMk/>
          <pc:sldMk cId="2667129720" sldId="295"/>
        </pc:sldMkLst>
        <pc:spChg chg="mod">
          <ac:chgData name="Ariel Sanchez" userId="22a93063-6ce7-46c6-98b5-313556a5925b" providerId="ADAL" clId="{BE1FE46A-8945-4EBF-8778-AA1F2D87D4CA}" dt="2018-04-26T18:47:45.831" v="3365" actId="20577"/>
          <ac:spMkLst>
            <pc:docMk/>
            <pc:sldMk cId="2667129720" sldId="295"/>
            <ac:spMk id="3" creationId="{00000000-0000-0000-0000-000000000000}"/>
          </ac:spMkLst>
        </pc:spChg>
      </pc:sldChg>
      <pc:sldChg chg="del">
        <pc:chgData name="Ariel Sanchez" userId="22a93063-6ce7-46c6-98b5-313556a5925b" providerId="ADAL" clId="{BE1FE46A-8945-4EBF-8778-AA1F2D87D4CA}" dt="2018-04-26T18:31:58.731" v="2575" actId="2696"/>
        <pc:sldMkLst>
          <pc:docMk/>
          <pc:sldMk cId="3310635937" sldId="296"/>
        </pc:sldMkLst>
      </pc:sldChg>
      <pc:sldChg chg="del">
        <pc:chgData name="Ariel Sanchez" userId="22a93063-6ce7-46c6-98b5-313556a5925b" providerId="ADAL" clId="{BE1FE46A-8945-4EBF-8778-AA1F2D87D4CA}" dt="2018-04-26T18:31:56.730" v="2574" actId="2696"/>
        <pc:sldMkLst>
          <pc:docMk/>
          <pc:sldMk cId="1562520726" sldId="297"/>
        </pc:sldMkLst>
      </pc:sldChg>
      <pc:sldChg chg="addSp modSp">
        <pc:chgData name="Ariel Sanchez" userId="22a93063-6ce7-46c6-98b5-313556a5925b" providerId="ADAL" clId="{BE1FE46A-8945-4EBF-8778-AA1F2D87D4CA}" dt="2018-04-26T16:27:12.871" v="1506" actId="20577"/>
        <pc:sldMkLst>
          <pc:docMk/>
          <pc:sldMk cId="2343172683" sldId="298"/>
        </pc:sldMkLst>
        <pc:spChg chg="mod">
          <ac:chgData name="Ariel Sanchez" userId="22a93063-6ce7-46c6-98b5-313556a5925b" providerId="ADAL" clId="{BE1FE46A-8945-4EBF-8778-AA1F2D87D4CA}" dt="2018-04-26T16:11:43.191" v="1089"/>
          <ac:spMkLst>
            <pc:docMk/>
            <pc:sldMk cId="2343172683" sldId="298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6:27:12.871" v="1506" actId="20577"/>
          <ac:spMkLst>
            <pc:docMk/>
            <pc:sldMk cId="2343172683" sldId="298"/>
            <ac:spMk id="3" creationId="{00000000-0000-0000-0000-000000000000}"/>
          </ac:spMkLst>
        </pc:spChg>
        <pc:picChg chg="add mod">
          <ac:chgData name="Ariel Sanchez" userId="22a93063-6ce7-46c6-98b5-313556a5925b" providerId="ADAL" clId="{BE1FE46A-8945-4EBF-8778-AA1F2D87D4CA}" dt="2018-04-26T16:26:50.838" v="1472" actId="1035"/>
          <ac:picMkLst>
            <pc:docMk/>
            <pc:sldMk cId="2343172683" sldId="298"/>
            <ac:picMk id="4" creationId="{22C56EE0-66B6-4A44-B486-29146AAE221D}"/>
          </ac:picMkLst>
        </pc:picChg>
      </pc:sldChg>
      <pc:sldChg chg="addSp delSp modSp">
        <pc:chgData name="Ariel Sanchez" userId="22a93063-6ce7-46c6-98b5-313556a5925b" providerId="ADAL" clId="{BE1FE46A-8945-4EBF-8778-AA1F2D87D4CA}" dt="2018-04-26T15:27:13.324" v="447" actId="20577"/>
        <pc:sldMkLst>
          <pc:docMk/>
          <pc:sldMk cId="992451754" sldId="299"/>
        </pc:sldMkLst>
        <pc:spChg chg="del">
          <ac:chgData name="Ariel Sanchez" userId="22a93063-6ce7-46c6-98b5-313556a5925b" providerId="ADAL" clId="{BE1FE46A-8945-4EBF-8778-AA1F2D87D4CA}" dt="2018-04-26T15:15:54.520" v="407" actId="478"/>
          <ac:spMkLst>
            <pc:docMk/>
            <pc:sldMk cId="992451754" sldId="299"/>
            <ac:spMk id="2" creationId="{00000000-0000-0000-0000-000000000000}"/>
          </ac:spMkLst>
        </pc:spChg>
        <pc:spChg chg="del">
          <ac:chgData name="Ariel Sanchez" userId="22a93063-6ce7-46c6-98b5-313556a5925b" providerId="ADAL" clId="{BE1FE46A-8945-4EBF-8778-AA1F2D87D4CA}" dt="2018-04-26T15:15:25.439" v="403" actId="478"/>
          <ac:spMkLst>
            <pc:docMk/>
            <pc:sldMk cId="992451754" sldId="299"/>
            <ac:spMk id="3" creationId="{00000000-0000-0000-0000-000000000000}"/>
          </ac:spMkLst>
        </pc:spChg>
        <pc:spChg chg="add del mod">
          <ac:chgData name="Ariel Sanchez" userId="22a93063-6ce7-46c6-98b5-313556a5925b" providerId="ADAL" clId="{BE1FE46A-8945-4EBF-8778-AA1F2D87D4CA}" dt="2018-04-26T15:15:32.159" v="404" actId="478"/>
          <ac:spMkLst>
            <pc:docMk/>
            <pc:sldMk cId="992451754" sldId="299"/>
            <ac:spMk id="5" creationId="{18182E12-5DA7-403A-B956-3B24DDC35928}"/>
          </ac:spMkLst>
        </pc:spChg>
        <pc:spChg chg="add del mod">
          <ac:chgData name="Ariel Sanchez" userId="22a93063-6ce7-46c6-98b5-313556a5925b" providerId="ADAL" clId="{BE1FE46A-8945-4EBF-8778-AA1F2D87D4CA}" dt="2018-04-26T15:15:58.236" v="408" actId="478"/>
          <ac:spMkLst>
            <pc:docMk/>
            <pc:sldMk cId="992451754" sldId="299"/>
            <ac:spMk id="8" creationId="{7BAC2CA6-D91E-438A-818B-D89B4AEB9384}"/>
          </ac:spMkLst>
        </pc:spChg>
        <pc:spChg chg="add mod">
          <ac:chgData name="Ariel Sanchez" userId="22a93063-6ce7-46c6-98b5-313556a5925b" providerId="ADAL" clId="{BE1FE46A-8945-4EBF-8778-AA1F2D87D4CA}" dt="2018-04-26T15:17:12.316" v="413" actId="20577"/>
          <ac:spMkLst>
            <pc:docMk/>
            <pc:sldMk cId="992451754" sldId="299"/>
            <ac:spMk id="9" creationId="{194B238F-6FDD-4446-97B5-43D02C9AD693}"/>
          </ac:spMkLst>
        </pc:spChg>
        <pc:spChg chg="add mod">
          <ac:chgData name="Ariel Sanchez" userId="22a93063-6ce7-46c6-98b5-313556a5925b" providerId="ADAL" clId="{BE1FE46A-8945-4EBF-8778-AA1F2D87D4CA}" dt="2018-04-26T15:27:13.324" v="447" actId="20577"/>
          <ac:spMkLst>
            <pc:docMk/>
            <pc:sldMk cId="992451754" sldId="299"/>
            <ac:spMk id="10" creationId="{1A03A78C-A3B4-4A39-A7F6-303E22381740}"/>
          </ac:spMkLst>
        </pc:spChg>
        <pc:picChg chg="add mod">
          <ac:chgData name="Ariel Sanchez" userId="22a93063-6ce7-46c6-98b5-313556a5925b" providerId="ADAL" clId="{BE1FE46A-8945-4EBF-8778-AA1F2D87D4CA}" dt="2018-04-26T15:17:00.202" v="410" actId="1076"/>
          <ac:picMkLst>
            <pc:docMk/>
            <pc:sldMk cId="992451754" sldId="299"/>
            <ac:picMk id="6" creationId="{C2B8FE73-DDBD-45BD-AAB3-55BE49B41CC4}"/>
          </ac:picMkLst>
        </pc:picChg>
      </pc:sldChg>
      <pc:sldChg chg="modSp add">
        <pc:chgData name="Ariel Sanchez" userId="22a93063-6ce7-46c6-98b5-313556a5925b" providerId="ADAL" clId="{BE1FE46A-8945-4EBF-8778-AA1F2D87D4CA}" dt="2018-04-26T18:49:48.520" v="3375" actId="20577"/>
        <pc:sldMkLst>
          <pc:docMk/>
          <pc:sldMk cId="1253526290" sldId="300"/>
        </pc:sldMkLst>
        <pc:spChg chg="mod">
          <ac:chgData name="Ariel Sanchez" userId="22a93063-6ce7-46c6-98b5-313556a5925b" providerId="ADAL" clId="{BE1FE46A-8945-4EBF-8778-AA1F2D87D4CA}" dt="2018-04-26T15:32:24.382" v="630"/>
          <ac:spMkLst>
            <pc:docMk/>
            <pc:sldMk cId="1253526290" sldId="300"/>
            <ac:spMk id="2" creationId="{FDE0C4E7-8FF9-4184-B1B4-E97E5FF12259}"/>
          </ac:spMkLst>
        </pc:spChg>
        <pc:spChg chg="mod">
          <ac:chgData name="Ariel Sanchez" userId="22a93063-6ce7-46c6-98b5-313556a5925b" providerId="ADAL" clId="{BE1FE46A-8945-4EBF-8778-AA1F2D87D4CA}" dt="2018-04-26T18:49:48.520" v="3375" actId="20577"/>
          <ac:spMkLst>
            <pc:docMk/>
            <pc:sldMk cId="1253526290" sldId="300"/>
            <ac:spMk id="3" creationId="{CA943A7B-FE21-4097-B692-22A1F6EB739D}"/>
          </ac:spMkLst>
        </pc:spChg>
      </pc:sldChg>
      <pc:sldChg chg="modSp add">
        <pc:chgData name="Ariel Sanchez" userId="22a93063-6ce7-46c6-98b5-313556a5925b" providerId="ADAL" clId="{BE1FE46A-8945-4EBF-8778-AA1F2D87D4CA}" dt="2018-04-26T16:09:04.259" v="1047" actId="5793"/>
        <pc:sldMkLst>
          <pc:docMk/>
          <pc:sldMk cId="1498253037" sldId="301"/>
        </pc:sldMkLst>
        <pc:spChg chg="mod">
          <ac:chgData name="Ariel Sanchez" userId="22a93063-6ce7-46c6-98b5-313556a5925b" providerId="ADAL" clId="{BE1FE46A-8945-4EBF-8778-AA1F2D87D4CA}" dt="2018-04-26T15:37:44.393" v="1022" actId="20577"/>
          <ac:spMkLst>
            <pc:docMk/>
            <pc:sldMk cId="1498253037" sldId="301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6:09:04.259" v="1047" actId="5793"/>
          <ac:spMkLst>
            <pc:docMk/>
            <pc:sldMk cId="1498253037" sldId="301"/>
            <ac:spMk id="3" creationId="{00000000-0000-0000-0000-000000000000}"/>
          </ac:spMkLst>
        </pc:spChg>
      </pc:sldChg>
      <pc:sldChg chg="add del">
        <pc:chgData name="Ariel Sanchez" userId="22a93063-6ce7-46c6-98b5-313556a5925b" providerId="ADAL" clId="{BE1FE46A-8945-4EBF-8778-AA1F2D87D4CA}" dt="2018-04-26T15:37:31.085" v="1004" actId="2696"/>
        <pc:sldMkLst>
          <pc:docMk/>
          <pc:sldMk cId="2829320809" sldId="301"/>
        </pc:sldMkLst>
      </pc:sldChg>
      <pc:sldChg chg="delSp modSp add del">
        <pc:chgData name="Ariel Sanchez" userId="22a93063-6ce7-46c6-98b5-313556a5925b" providerId="ADAL" clId="{BE1FE46A-8945-4EBF-8778-AA1F2D87D4CA}" dt="2018-04-26T16:26:40.140" v="1469" actId="2696"/>
        <pc:sldMkLst>
          <pc:docMk/>
          <pc:sldMk cId="2496906850" sldId="302"/>
        </pc:sldMkLst>
        <pc:spChg chg="mod">
          <ac:chgData name="Ariel Sanchez" userId="22a93063-6ce7-46c6-98b5-313556a5925b" providerId="ADAL" clId="{BE1FE46A-8945-4EBF-8778-AA1F2D87D4CA}" dt="2018-04-26T16:22:39.435" v="1407" actId="20577"/>
          <ac:spMkLst>
            <pc:docMk/>
            <pc:sldMk cId="2496906850" sldId="302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6:23:24.257" v="1455" actId="20577"/>
          <ac:spMkLst>
            <pc:docMk/>
            <pc:sldMk cId="2496906850" sldId="302"/>
            <ac:spMk id="3" creationId="{00000000-0000-0000-0000-000000000000}"/>
          </ac:spMkLst>
        </pc:spChg>
        <pc:picChg chg="del">
          <ac:chgData name="Ariel Sanchez" userId="22a93063-6ce7-46c6-98b5-313556a5925b" providerId="ADAL" clId="{BE1FE46A-8945-4EBF-8778-AA1F2D87D4CA}" dt="2018-04-26T16:22:33.757" v="1391" actId="478"/>
          <ac:picMkLst>
            <pc:docMk/>
            <pc:sldMk cId="2496906850" sldId="302"/>
            <ac:picMk id="5" creationId="{D9F07002-F727-4BE9-A362-1F51AEB72B72}"/>
          </ac:picMkLst>
        </pc:picChg>
      </pc:sldChg>
      <pc:sldChg chg="add del">
        <pc:chgData name="Ariel Sanchez" userId="22a93063-6ce7-46c6-98b5-313556a5925b" providerId="ADAL" clId="{BE1FE46A-8945-4EBF-8778-AA1F2D87D4CA}" dt="2018-04-26T16:17:52.082" v="1352" actId="2696"/>
        <pc:sldMkLst>
          <pc:docMk/>
          <pc:sldMk cId="3222814889" sldId="302"/>
        </pc:sldMkLst>
      </pc:sldChg>
      <pc:sldChg chg="modSp add">
        <pc:chgData name="Ariel Sanchez" userId="22a93063-6ce7-46c6-98b5-313556a5925b" providerId="ADAL" clId="{BE1FE46A-8945-4EBF-8778-AA1F2D87D4CA}" dt="2018-04-26T18:51:17.968" v="3403" actId="20577"/>
        <pc:sldMkLst>
          <pc:docMk/>
          <pc:sldMk cId="2446937898" sldId="303"/>
        </pc:sldMkLst>
        <pc:spChg chg="mod">
          <ac:chgData name="Ariel Sanchez" userId="22a93063-6ce7-46c6-98b5-313556a5925b" providerId="ADAL" clId="{BE1FE46A-8945-4EBF-8778-AA1F2D87D4CA}" dt="2018-04-26T16:32:26.207" v="1727" actId="20577"/>
          <ac:spMkLst>
            <pc:docMk/>
            <pc:sldMk cId="2446937898" sldId="303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51:17.968" v="3403" actId="20577"/>
          <ac:spMkLst>
            <pc:docMk/>
            <pc:sldMk cId="2446937898" sldId="303"/>
            <ac:spMk id="3" creationId="{00000000-0000-0000-0000-000000000000}"/>
          </ac:spMkLst>
        </pc:spChg>
      </pc:sldChg>
      <pc:sldChg chg="modSp add">
        <pc:chgData name="Ariel Sanchez" userId="22a93063-6ce7-46c6-98b5-313556a5925b" providerId="ADAL" clId="{BE1FE46A-8945-4EBF-8778-AA1F2D87D4CA}" dt="2018-04-26T18:51:45.427" v="3404" actId="20577"/>
        <pc:sldMkLst>
          <pc:docMk/>
          <pc:sldMk cId="1059209654" sldId="304"/>
        </pc:sldMkLst>
        <pc:spChg chg="mod">
          <ac:chgData name="Ariel Sanchez" userId="22a93063-6ce7-46c6-98b5-313556a5925b" providerId="ADAL" clId="{BE1FE46A-8945-4EBF-8778-AA1F2D87D4CA}" dt="2018-04-26T16:28:03.898" v="1509"/>
          <ac:spMkLst>
            <pc:docMk/>
            <pc:sldMk cId="1059209654" sldId="304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51:45.427" v="3404" actId="20577"/>
          <ac:spMkLst>
            <pc:docMk/>
            <pc:sldMk cId="1059209654" sldId="304"/>
            <ac:spMk id="3" creationId="{00000000-0000-0000-0000-000000000000}"/>
          </ac:spMkLst>
        </pc:spChg>
      </pc:sldChg>
      <pc:sldChg chg="modSp add">
        <pc:chgData name="Ariel Sanchez" userId="22a93063-6ce7-46c6-98b5-313556a5925b" providerId="ADAL" clId="{BE1FE46A-8945-4EBF-8778-AA1F2D87D4CA}" dt="2018-04-26T17:17:00.882" v="2376" actId="5793"/>
        <pc:sldMkLst>
          <pc:docMk/>
          <pc:sldMk cId="2598936122" sldId="305"/>
        </pc:sldMkLst>
        <pc:spChg chg="mod">
          <ac:chgData name="Ariel Sanchez" userId="22a93063-6ce7-46c6-98b5-313556a5925b" providerId="ADAL" clId="{BE1FE46A-8945-4EBF-8778-AA1F2D87D4CA}" dt="2018-04-26T16:34:50.361" v="1742" actId="20577"/>
          <ac:spMkLst>
            <pc:docMk/>
            <pc:sldMk cId="2598936122" sldId="305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7:17:00.882" v="2376" actId="5793"/>
          <ac:spMkLst>
            <pc:docMk/>
            <pc:sldMk cId="2598936122" sldId="305"/>
            <ac:spMk id="3" creationId="{00000000-0000-0000-0000-000000000000}"/>
          </ac:spMkLst>
        </pc:spChg>
      </pc:sldChg>
      <pc:sldChg chg="delSp modSp add">
        <pc:chgData name="Ariel Sanchez" userId="22a93063-6ce7-46c6-98b5-313556a5925b" providerId="ADAL" clId="{BE1FE46A-8945-4EBF-8778-AA1F2D87D4CA}" dt="2018-04-26T17:05:35.909" v="2090" actId="14100"/>
        <pc:sldMkLst>
          <pc:docMk/>
          <pc:sldMk cId="3305508521" sldId="306"/>
        </pc:sldMkLst>
        <pc:spChg chg="mod">
          <ac:chgData name="Ariel Sanchez" userId="22a93063-6ce7-46c6-98b5-313556a5925b" providerId="ADAL" clId="{BE1FE46A-8945-4EBF-8778-AA1F2D87D4CA}" dt="2018-04-26T17:00:52.974" v="1850"/>
          <ac:spMkLst>
            <pc:docMk/>
            <pc:sldMk cId="3305508521" sldId="306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0:48.350" v="1849"/>
          <ac:spMkLst>
            <pc:docMk/>
            <pc:sldMk cId="3305508521" sldId="306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0:56.146" v="1851" actId="478"/>
          <ac:spMkLst>
            <pc:docMk/>
            <pc:sldMk cId="3305508521" sldId="306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2:29.555" v="1959" actId="478"/>
          <ac:spMkLst>
            <pc:docMk/>
            <pc:sldMk cId="3305508521" sldId="306"/>
            <ac:spMk id="5" creationId="{7D654AE9-E0B2-394B-9BDF-E685FB329444}"/>
          </ac:spMkLst>
        </pc:spChg>
        <pc:picChg chg="mod">
          <ac:chgData name="Ariel Sanchez" userId="22a93063-6ce7-46c6-98b5-313556a5925b" providerId="ADAL" clId="{BE1FE46A-8945-4EBF-8778-AA1F2D87D4CA}" dt="2018-04-26T17:05:35.909" v="2090" actId="14100"/>
          <ac:picMkLst>
            <pc:docMk/>
            <pc:sldMk cId="3305508521" sldId="306"/>
            <ac:picMk id="11" creationId="{3798619B-B0B0-7B45-8B0E-CA79A572D95C}"/>
          </ac:picMkLst>
        </pc:picChg>
      </pc:sldChg>
      <pc:sldChg chg="delSp modSp add">
        <pc:chgData name="Ariel Sanchez" userId="22a93063-6ce7-46c6-98b5-313556a5925b" providerId="ADAL" clId="{BE1FE46A-8945-4EBF-8778-AA1F2D87D4CA}" dt="2018-04-26T18:52:22.865" v="3405" actId="14100"/>
        <pc:sldMkLst>
          <pc:docMk/>
          <pc:sldMk cId="2603104449" sldId="307"/>
        </pc:sldMkLst>
        <pc:spChg chg="mod">
          <ac:chgData name="Ariel Sanchez" userId="22a93063-6ce7-46c6-98b5-313556a5925b" providerId="ADAL" clId="{BE1FE46A-8945-4EBF-8778-AA1F2D87D4CA}" dt="2018-04-26T17:01:46.642" v="1948"/>
          <ac:spMkLst>
            <pc:docMk/>
            <pc:sldMk cId="2603104449" sldId="307"/>
            <ac:spMk id="2" creationId="{9EE0AF4A-0DF8-8B46-9D28-5CC6976563EC}"/>
          </ac:spMkLst>
        </pc:spChg>
        <pc:spChg chg="mod">
          <ac:chgData name="Ariel Sanchez" userId="22a93063-6ce7-46c6-98b5-313556a5925b" providerId="ADAL" clId="{BE1FE46A-8945-4EBF-8778-AA1F2D87D4CA}" dt="2018-04-26T17:01:49.606" v="1949"/>
          <ac:spMkLst>
            <pc:docMk/>
            <pc:sldMk cId="2603104449" sldId="307"/>
            <ac:spMk id="3" creationId="{D08ABF0A-771B-BF4E-ACA4-94F1141F72FB}"/>
          </ac:spMkLst>
        </pc:spChg>
        <pc:spChg chg="del">
          <ac:chgData name="Ariel Sanchez" userId="22a93063-6ce7-46c6-98b5-313556a5925b" providerId="ADAL" clId="{BE1FE46A-8945-4EBF-8778-AA1F2D87D4CA}" dt="2018-04-26T17:01:43.441" v="1947" actId="478"/>
          <ac:spMkLst>
            <pc:docMk/>
            <pc:sldMk cId="2603104449" sldId="307"/>
            <ac:spMk id="4" creationId="{BD9A3943-FC49-6D40-9547-21EF91F7D0DC}"/>
          </ac:spMkLst>
        </pc:spChg>
        <pc:spChg chg="del">
          <ac:chgData name="Ariel Sanchez" userId="22a93063-6ce7-46c6-98b5-313556a5925b" providerId="ADAL" clId="{BE1FE46A-8945-4EBF-8778-AA1F2D87D4CA}" dt="2018-04-26T17:02:25.228" v="1958" actId="478"/>
          <ac:spMkLst>
            <pc:docMk/>
            <pc:sldMk cId="2603104449" sldId="307"/>
            <ac:spMk id="5" creationId="{1CA887F9-719A-FD4A-8D1F-BDF8D507D630}"/>
          </ac:spMkLst>
        </pc:spChg>
        <pc:spChg chg="mod">
          <ac:chgData name="Ariel Sanchez" userId="22a93063-6ce7-46c6-98b5-313556a5925b" providerId="ADAL" clId="{BE1FE46A-8945-4EBF-8778-AA1F2D87D4CA}" dt="2018-04-26T17:04:55.722" v="2085" actId="1076"/>
          <ac:spMkLst>
            <pc:docMk/>
            <pc:sldMk cId="2603104449" sldId="307"/>
            <ac:spMk id="11" creationId="{0400F3BE-5D26-3349-8ED0-F92130276762}"/>
          </ac:spMkLst>
        </pc:spChg>
        <pc:picChg chg="mod">
          <ac:chgData name="Ariel Sanchez" userId="22a93063-6ce7-46c6-98b5-313556a5925b" providerId="ADAL" clId="{BE1FE46A-8945-4EBF-8778-AA1F2D87D4CA}" dt="2018-04-26T18:52:22.865" v="3405" actId="14100"/>
          <ac:picMkLst>
            <pc:docMk/>
            <pc:sldMk cId="2603104449" sldId="307"/>
            <ac:picMk id="9" creationId="{D8574ED1-DD25-084C-988A-03C459E242FB}"/>
          </ac:picMkLst>
        </pc:picChg>
        <pc:picChg chg="mod">
          <ac:chgData name="Ariel Sanchez" userId="22a93063-6ce7-46c6-98b5-313556a5925b" providerId="ADAL" clId="{BE1FE46A-8945-4EBF-8778-AA1F2D87D4CA}" dt="2018-04-26T17:04:51.762" v="2084" actId="1076"/>
          <ac:picMkLst>
            <pc:docMk/>
            <pc:sldMk cId="2603104449" sldId="307"/>
            <ac:picMk id="10" creationId="{4360C852-4D31-3B43-8378-8B94ABF1297D}"/>
          </ac:picMkLst>
        </pc:picChg>
      </pc:sldChg>
      <pc:sldChg chg="delSp modSp add">
        <pc:chgData name="Ariel Sanchez" userId="22a93063-6ce7-46c6-98b5-313556a5925b" providerId="ADAL" clId="{BE1FE46A-8945-4EBF-8778-AA1F2D87D4CA}" dt="2018-04-26T17:05:47.924" v="2092" actId="1076"/>
        <pc:sldMkLst>
          <pc:docMk/>
          <pc:sldMk cId="1022331338" sldId="308"/>
        </pc:sldMkLst>
        <pc:spChg chg="mod">
          <ac:chgData name="Ariel Sanchez" userId="22a93063-6ce7-46c6-98b5-313556a5925b" providerId="ADAL" clId="{BE1FE46A-8945-4EBF-8778-AA1F2D87D4CA}" dt="2018-04-26T17:01:59.697" v="1951"/>
          <ac:spMkLst>
            <pc:docMk/>
            <pc:sldMk cId="1022331338" sldId="308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2:03.022" v="1952"/>
          <ac:spMkLst>
            <pc:docMk/>
            <pc:sldMk cId="1022331338" sldId="308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1:56.423" v="1950" actId="478"/>
          <ac:spMkLst>
            <pc:docMk/>
            <pc:sldMk cId="1022331338" sldId="308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2:20.669" v="1957" actId="478"/>
          <ac:spMkLst>
            <pc:docMk/>
            <pc:sldMk cId="1022331338" sldId="308"/>
            <ac:spMk id="5" creationId="{7D654AE9-E0B2-394B-9BDF-E685FB329444}"/>
          </ac:spMkLst>
        </pc:spChg>
        <pc:picChg chg="mod">
          <ac:chgData name="Ariel Sanchez" userId="22a93063-6ce7-46c6-98b5-313556a5925b" providerId="ADAL" clId="{BE1FE46A-8945-4EBF-8778-AA1F2D87D4CA}" dt="2018-04-26T17:05:47.924" v="2092" actId="1076"/>
          <ac:picMkLst>
            <pc:docMk/>
            <pc:sldMk cId="1022331338" sldId="308"/>
            <ac:picMk id="11" creationId="{3798619B-B0B0-7B45-8B0E-CA79A572D95C}"/>
          </ac:picMkLst>
        </pc:picChg>
      </pc:sldChg>
      <pc:sldChg chg="delSp modSp add">
        <pc:chgData name="Ariel Sanchez" userId="22a93063-6ce7-46c6-98b5-313556a5925b" providerId="ADAL" clId="{BE1FE46A-8945-4EBF-8778-AA1F2D87D4CA}" dt="2018-04-26T17:06:01.862" v="2094" actId="14100"/>
        <pc:sldMkLst>
          <pc:docMk/>
          <pc:sldMk cId="821213357" sldId="309"/>
        </pc:sldMkLst>
        <pc:spChg chg="mod">
          <ac:chgData name="Ariel Sanchez" userId="22a93063-6ce7-46c6-98b5-313556a5925b" providerId="ADAL" clId="{BE1FE46A-8945-4EBF-8778-AA1F2D87D4CA}" dt="2018-04-26T17:02:11.008" v="1954"/>
          <ac:spMkLst>
            <pc:docMk/>
            <pc:sldMk cId="821213357" sldId="309"/>
            <ac:spMk id="2" creationId="{2AEFD479-68D4-6241-B37A-166894D3143A}"/>
          </ac:spMkLst>
        </pc:spChg>
        <pc:spChg chg="mod">
          <ac:chgData name="Ariel Sanchez" userId="22a93063-6ce7-46c6-98b5-313556a5925b" providerId="ADAL" clId="{BE1FE46A-8945-4EBF-8778-AA1F2D87D4CA}" dt="2018-04-26T17:02:13.683" v="1955"/>
          <ac:spMkLst>
            <pc:docMk/>
            <pc:sldMk cId="821213357" sldId="309"/>
            <ac:spMk id="3" creationId="{D4511DB2-5070-2B42-B1E6-9BDCFE0FB714}"/>
          </ac:spMkLst>
        </pc:spChg>
        <pc:spChg chg="del">
          <ac:chgData name="Ariel Sanchez" userId="22a93063-6ce7-46c6-98b5-313556a5925b" providerId="ADAL" clId="{BE1FE46A-8945-4EBF-8778-AA1F2D87D4CA}" dt="2018-04-26T17:02:06.803" v="1953" actId="478"/>
          <ac:spMkLst>
            <pc:docMk/>
            <pc:sldMk cId="821213357" sldId="309"/>
            <ac:spMk id="4" creationId="{446346D1-D48F-8B4E-B652-C69EE151C571}"/>
          </ac:spMkLst>
        </pc:spChg>
        <pc:spChg chg="del">
          <ac:chgData name="Ariel Sanchez" userId="22a93063-6ce7-46c6-98b5-313556a5925b" providerId="ADAL" clId="{BE1FE46A-8945-4EBF-8778-AA1F2D87D4CA}" dt="2018-04-26T17:02:16.714" v="1956" actId="478"/>
          <ac:spMkLst>
            <pc:docMk/>
            <pc:sldMk cId="821213357" sldId="309"/>
            <ac:spMk id="5" creationId="{330469C6-8315-3D48-BDD8-05EBEAF1F681}"/>
          </ac:spMkLst>
        </pc:spChg>
        <pc:picChg chg="mod">
          <ac:chgData name="Ariel Sanchez" userId="22a93063-6ce7-46c6-98b5-313556a5925b" providerId="ADAL" clId="{BE1FE46A-8945-4EBF-8778-AA1F2D87D4CA}" dt="2018-04-26T17:06:01.862" v="2094" actId="14100"/>
          <ac:picMkLst>
            <pc:docMk/>
            <pc:sldMk cId="821213357" sldId="309"/>
            <ac:picMk id="6" creationId="{B1322387-59BE-A94B-9213-85D6845DE6F7}"/>
          </ac:picMkLst>
        </pc:picChg>
      </pc:sldChg>
      <pc:sldChg chg="delSp modSp add">
        <pc:chgData name="Ariel Sanchez" userId="22a93063-6ce7-46c6-98b5-313556a5925b" providerId="ADAL" clId="{BE1FE46A-8945-4EBF-8778-AA1F2D87D4CA}" dt="2018-04-26T17:05:24.180" v="2089"/>
        <pc:sldMkLst>
          <pc:docMk/>
          <pc:sldMk cId="1724016162" sldId="310"/>
        </pc:sldMkLst>
        <pc:spChg chg="mod">
          <ac:chgData name="Ariel Sanchez" userId="22a93063-6ce7-46c6-98b5-313556a5925b" providerId="ADAL" clId="{BE1FE46A-8945-4EBF-8778-AA1F2D87D4CA}" dt="2018-04-26T17:05:21.386" v="2088"/>
          <ac:spMkLst>
            <pc:docMk/>
            <pc:sldMk cId="1724016162" sldId="310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5:24.180" v="2089"/>
          <ac:spMkLst>
            <pc:docMk/>
            <pc:sldMk cId="1724016162" sldId="310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5:16.240" v="2086" actId="478"/>
          <ac:spMkLst>
            <pc:docMk/>
            <pc:sldMk cId="1724016162" sldId="310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5:17.570" v="2087" actId="478"/>
          <ac:spMkLst>
            <pc:docMk/>
            <pc:sldMk cId="1724016162" sldId="310"/>
            <ac:spMk id="5" creationId="{7D654AE9-E0B2-394B-9BDF-E685FB329444}"/>
          </ac:spMkLst>
        </pc:spChg>
      </pc:sldChg>
      <pc:sldChg chg="delSp modSp add">
        <pc:chgData name="Ariel Sanchez" userId="22a93063-6ce7-46c6-98b5-313556a5925b" providerId="ADAL" clId="{BE1FE46A-8945-4EBF-8778-AA1F2D87D4CA}" dt="2018-04-26T17:06:26.556" v="2100" actId="14100"/>
        <pc:sldMkLst>
          <pc:docMk/>
          <pc:sldMk cId="913076515" sldId="311"/>
        </pc:sldMkLst>
        <pc:spChg chg="mod">
          <ac:chgData name="Ariel Sanchez" userId="22a93063-6ce7-46c6-98b5-313556a5925b" providerId="ADAL" clId="{BE1FE46A-8945-4EBF-8778-AA1F2D87D4CA}" dt="2018-04-26T17:06:12.323" v="2095"/>
          <ac:spMkLst>
            <pc:docMk/>
            <pc:sldMk cId="913076515" sldId="311"/>
            <ac:spMk id="2" creationId="{2AEFD479-68D4-6241-B37A-166894D3143A}"/>
          </ac:spMkLst>
        </pc:spChg>
        <pc:spChg chg="mod">
          <ac:chgData name="Ariel Sanchez" userId="22a93063-6ce7-46c6-98b5-313556a5925b" providerId="ADAL" clId="{BE1FE46A-8945-4EBF-8778-AA1F2D87D4CA}" dt="2018-04-26T17:06:17.654" v="2097"/>
          <ac:spMkLst>
            <pc:docMk/>
            <pc:sldMk cId="913076515" sldId="311"/>
            <ac:spMk id="3" creationId="{D4511DB2-5070-2B42-B1E6-9BDCFE0FB714}"/>
          </ac:spMkLst>
        </pc:spChg>
        <pc:spChg chg="del">
          <ac:chgData name="Ariel Sanchez" userId="22a93063-6ce7-46c6-98b5-313556a5925b" providerId="ADAL" clId="{BE1FE46A-8945-4EBF-8778-AA1F2D87D4CA}" dt="2018-04-26T17:06:14.645" v="2096" actId="478"/>
          <ac:spMkLst>
            <pc:docMk/>
            <pc:sldMk cId="913076515" sldId="311"/>
            <ac:spMk id="4" creationId="{446346D1-D48F-8B4E-B652-C69EE151C571}"/>
          </ac:spMkLst>
        </pc:spChg>
        <pc:spChg chg="del">
          <ac:chgData name="Ariel Sanchez" userId="22a93063-6ce7-46c6-98b5-313556a5925b" providerId="ADAL" clId="{BE1FE46A-8945-4EBF-8778-AA1F2D87D4CA}" dt="2018-04-26T17:06:20.745" v="2098" actId="478"/>
          <ac:spMkLst>
            <pc:docMk/>
            <pc:sldMk cId="913076515" sldId="311"/>
            <ac:spMk id="5" creationId="{330469C6-8315-3D48-BDD8-05EBEAF1F681}"/>
          </ac:spMkLst>
        </pc:spChg>
        <pc:picChg chg="mod">
          <ac:chgData name="Ariel Sanchez" userId="22a93063-6ce7-46c6-98b5-313556a5925b" providerId="ADAL" clId="{BE1FE46A-8945-4EBF-8778-AA1F2D87D4CA}" dt="2018-04-26T17:06:26.556" v="2100" actId="14100"/>
          <ac:picMkLst>
            <pc:docMk/>
            <pc:sldMk cId="913076515" sldId="311"/>
            <ac:picMk id="6" creationId="{2A506E61-1CD4-EE4A-8D20-5B7F4948064D}"/>
          </ac:picMkLst>
        </pc:picChg>
      </pc:sldChg>
      <pc:sldChg chg="delSp modSp add">
        <pc:chgData name="Ariel Sanchez" userId="22a93063-6ce7-46c6-98b5-313556a5925b" providerId="ADAL" clId="{BE1FE46A-8945-4EBF-8778-AA1F2D87D4CA}" dt="2018-04-26T17:06:41.962" v="2104"/>
        <pc:sldMkLst>
          <pc:docMk/>
          <pc:sldMk cId="3710475604" sldId="312"/>
        </pc:sldMkLst>
        <pc:spChg chg="mod">
          <ac:chgData name="Ariel Sanchez" userId="22a93063-6ce7-46c6-98b5-313556a5925b" providerId="ADAL" clId="{BE1FE46A-8945-4EBF-8778-AA1F2D87D4CA}" dt="2018-04-26T17:06:38.824" v="2103"/>
          <ac:spMkLst>
            <pc:docMk/>
            <pc:sldMk cId="3710475604" sldId="312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6:41.962" v="2104"/>
          <ac:spMkLst>
            <pc:docMk/>
            <pc:sldMk cId="3710475604" sldId="312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6:32.604" v="2101" actId="478"/>
          <ac:spMkLst>
            <pc:docMk/>
            <pc:sldMk cId="3710475604" sldId="312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6:35.227" v="2102" actId="478"/>
          <ac:spMkLst>
            <pc:docMk/>
            <pc:sldMk cId="3710475604" sldId="312"/>
            <ac:spMk id="5" creationId="{7D654AE9-E0B2-394B-9BDF-E685FB329444}"/>
          </ac:spMkLst>
        </pc:spChg>
      </pc:sldChg>
      <pc:sldChg chg="delSp modSp add">
        <pc:chgData name="Ariel Sanchez" userId="22a93063-6ce7-46c6-98b5-313556a5925b" providerId="ADAL" clId="{BE1FE46A-8945-4EBF-8778-AA1F2D87D4CA}" dt="2018-04-26T17:07:12.893" v="2114" actId="14100"/>
        <pc:sldMkLst>
          <pc:docMk/>
          <pc:sldMk cId="3030718771" sldId="313"/>
        </pc:sldMkLst>
        <pc:spChg chg="mod">
          <ac:chgData name="Ariel Sanchez" userId="22a93063-6ce7-46c6-98b5-313556a5925b" providerId="ADAL" clId="{BE1FE46A-8945-4EBF-8778-AA1F2D87D4CA}" dt="2018-04-26T17:06:52.870" v="2107"/>
          <ac:spMkLst>
            <pc:docMk/>
            <pc:sldMk cId="3030718771" sldId="313"/>
            <ac:spMk id="2" creationId="{2AEFD479-68D4-6241-B37A-166894D3143A}"/>
          </ac:spMkLst>
        </pc:spChg>
        <pc:spChg chg="mod">
          <ac:chgData name="Ariel Sanchez" userId="22a93063-6ce7-46c6-98b5-313556a5925b" providerId="ADAL" clId="{BE1FE46A-8945-4EBF-8778-AA1F2D87D4CA}" dt="2018-04-26T17:07:05.312" v="2111" actId="20577"/>
          <ac:spMkLst>
            <pc:docMk/>
            <pc:sldMk cId="3030718771" sldId="313"/>
            <ac:spMk id="3" creationId="{D4511DB2-5070-2B42-B1E6-9BDCFE0FB714}"/>
          </ac:spMkLst>
        </pc:spChg>
        <pc:spChg chg="del">
          <ac:chgData name="Ariel Sanchez" userId="22a93063-6ce7-46c6-98b5-313556a5925b" providerId="ADAL" clId="{BE1FE46A-8945-4EBF-8778-AA1F2D87D4CA}" dt="2018-04-26T17:06:46.951" v="2105" actId="478"/>
          <ac:spMkLst>
            <pc:docMk/>
            <pc:sldMk cId="3030718771" sldId="313"/>
            <ac:spMk id="4" creationId="{446346D1-D48F-8B4E-B652-C69EE151C571}"/>
          </ac:spMkLst>
        </pc:spChg>
        <pc:spChg chg="del">
          <ac:chgData name="Ariel Sanchez" userId="22a93063-6ce7-46c6-98b5-313556a5925b" providerId="ADAL" clId="{BE1FE46A-8945-4EBF-8778-AA1F2D87D4CA}" dt="2018-04-26T17:06:49.558" v="2106" actId="478"/>
          <ac:spMkLst>
            <pc:docMk/>
            <pc:sldMk cId="3030718771" sldId="313"/>
            <ac:spMk id="5" creationId="{330469C6-8315-3D48-BDD8-05EBEAF1F681}"/>
          </ac:spMkLst>
        </pc:spChg>
        <pc:picChg chg="mod">
          <ac:chgData name="Ariel Sanchez" userId="22a93063-6ce7-46c6-98b5-313556a5925b" providerId="ADAL" clId="{BE1FE46A-8945-4EBF-8778-AA1F2D87D4CA}" dt="2018-04-26T17:07:12.893" v="2114" actId="14100"/>
          <ac:picMkLst>
            <pc:docMk/>
            <pc:sldMk cId="3030718771" sldId="313"/>
            <ac:picMk id="7" creationId="{76832582-D566-974A-8689-308ECD91229F}"/>
          </ac:picMkLst>
        </pc:picChg>
      </pc:sldChg>
      <pc:sldChg chg="delSp modSp add">
        <pc:chgData name="Ariel Sanchez" userId="22a93063-6ce7-46c6-98b5-313556a5925b" providerId="ADAL" clId="{BE1FE46A-8945-4EBF-8778-AA1F2D87D4CA}" dt="2018-04-26T17:07:25.007" v="2118"/>
        <pc:sldMkLst>
          <pc:docMk/>
          <pc:sldMk cId="1128878391" sldId="314"/>
        </pc:sldMkLst>
        <pc:spChg chg="mod">
          <ac:chgData name="Ariel Sanchez" userId="22a93063-6ce7-46c6-98b5-313556a5925b" providerId="ADAL" clId="{BE1FE46A-8945-4EBF-8778-AA1F2D87D4CA}" dt="2018-04-26T17:07:22.049" v="2117"/>
          <ac:spMkLst>
            <pc:docMk/>
            <pc:sldMk cId="1128878391" sldId="314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7:25.007" v="2118"/>
          <ac:spMkLst>
            <pc:docMk/>
            <pc:sldMk cId="1128878391" sldId="314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7:17.144" v="2115" actId="478"/>
          <ac:spMkLst>
            <pc:docMk/>
            <pc:sldMk cId="1128878391" sldId="314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7:19.165" v="2116" actId="478"/>
          <ac:spMkLst>
            <pc:docMk/>
            <pc:sldMk cId="1128878391" sldId="314"/>
            <ac:spMk id="5" creationId="{7D654AE9-E0B2-394B-9BDF-E685FB329444}"/>
          </ac:spMkLst>
        </pc:spChg>
      </pc:sldChg>
      <pc:sldChg chg="delSp modSp add">
        <pc:chgData name="Ariel Sanchez" userId="22a93063-6ce7-46c6-98b5-313556a5925b" providerId="ADAL" clId="{BE1FE46A-8945-4EBF-8778-AA1F2D87D4CA}" dt="2018-04-26T17:07:55.604" v="2127" actId="14100"/>
        <pc:sldMkLst>
          <pc:docMk/>
          <pc:sldMk cId="2429548000" sldId="315"/>
        </pc:sldMkLst>
        <pc:spChg chg="mod">
          <ac:chgData name="Ariel Sanchez" userId="22a93063-6ce7-46c6-98b5-313556a5925b" providerId="ADAL" clId="{BE1FE46A-8945-4EBF-8778-AA1F2D87D4CA}" dt="2018-04-26T17:07:35.549" v="2121"/>
          <ac:spMkLst>
            <pc:docMk/>
            <pc:sldMk cId="2429548000" sldId="315"/>
            <ac:spMk id="2" creationId="{2AEFD479-68D4-6241-B37A-166894D3143A}"/>
          </ac:spMkLst>
        </pc:spChg>
        <pc:spChg chg="mod">
          <ac:chgData name="Ariel Sanchez" userId="22a93063-6ce7-46c6-98b5-313556a5925b" providerId="ADAL" clId="{BE1FE46A-8945-4EBF-8778-AA1F2D87D4CA}" dt="2018-04-26T17:07:46.461" v="2125" actId="6549"/>
          <ac:spMkLst>
            <pc:docMk/>
            <pc:sldMk cId="2429548000" sldId="315"/>
            <ac:spMk id="3" creationId="{D4511DB2-5070-2B42-B1E6-9BDCFE0FB714}"/>
          </ac:spMkLst>
        </pc:spChg>
        <pc:spChg chg="del">
          <ac:chgData name="Ariel Sanchez" userId="22a93063-6ce7-46c6-98b5-313556a5925b" providerId="ADAL" clId="{BE1FE46A-8945-4EBF-8778-AA1F2D87D4CA}" dt="2018-04-26T17:07:29.769" v="2119" actId="478"/>
          <ac:spMkLst>
            <pc:docMk/>
            <pc:sldMk cId="2429548000" sldId="315"/>
            <ac:spMk id="4" creationId="{446346D1-D48F-8B4E-B652-C69EE151C571}"/>
          </ac:spMkLst>
        </pc:spChg>
        <pc:spChg chg="del">
          <ac:chgData name="Ariel Sanchez" userId="22a93063-6ce7-46c6-98b5-313556a5925b" providerId="ADAL" clId="{BE1FE46A-8945-4EBF-8778-AA1F2D87D4CA}" dt="2018-04-26T17:07:31.782" v="2120" actId="478"/>
          <ac:spMkLst>
            <pc:docMk/>
            <pc:sldMk cId="2429548000" sldId="315"/>
            <ac:spMk id="5" creationId="{330469C6-8315-3D48-BDD8-05EBEAF1F681}"/>
          </ac:spMkLst>
        </pc:spChg>
        <pc:picChg chg="mod">
          <ac:chgData name="Ariel Sanchez" userId="22a93063-6ce7-46c6-98b5-313556a5925b" providerId="ADAL" clId="{BE1FE46A-8945-4EBF-8778-AA1F2D87D4CA}" dt="2018-04-26T17:07:55.604" v="2127" actId="14100"/>
          <ac:picMkLst>
            <pc:docMk/>
            <pc:sldMk cId="2429548000" sldId="315"/>
            <ac:picMk id="6" creationId="{CDDA7939-2CFB-394C-9353-3F9B7D59DD5B}"/>
          </ac:picMkLst>
        </pc:picChg>
      </pc:sldChg>
      <pc:sldChg chg="addSp delSp modSp add">
        <pc:chgData name="Ariel Sanchez" userId="22a93063-6ce7-46c6-98b5-313556a5925b" providerId="ADAL" clId="{BE1FE46A-8945-4EBF-8778-AA1F2D87D4CA}" dt="2018-04-26T18:55:43.294" v="3409" actId="478"/>
        <pc:sldMkLst>
          <pc:docMk/>
          <pc:sldMk cId="2212478504" sldId="316"/>
        </pc:sldMkLst>
        <pc:spChg chg="mod">
          <ac:chgData name="Ariel Sanchez" userId="22a93063-6ce7-46c6-98b5-313556a5925b" providerId="ADAL" clId="{BE1FE46A-8945-4EBF-8778-AA1F2D87D4CA}" dt="2018-04-26T18:55:12.536" v="3406" actId="1076"/>
          <ac:spMkLst>
            <pc:docMk/>
            <pc:sldMk cId="2212478504" sldId="316"/>
            <ac:spMk id="2" creationId="{ABA537AF-C0C8-5148-8520-4DD42792471C}"/>
          </ac:spMkLst>
        </pc:spChg>
        <pc:spChg chg="mod">
          <ac:chgData name="Ariel Sanchez" userId="22a93063-6ce7-46c6-98b5-313556a5925b" providerId="ADAL" clId="{BE1FE46A-8945-4EBF-8778-AA1F2D87D4CA}" dt="2018-04-26T17:08:20.727" v="2131"/>
          <ac:spMkLst>
            <pc:docMk/>
            <pc:sldMk cId="2212478504" sldId="316"/>
            <ac:spMk id="3" creationId="{951B25CE-524E-7C4C-A928-EB29D7D01CEF}"/>
          </ac:spMkLst>
        </pc:spChg>
        <pc:spChg chg="del">
          <ac:chgData name="Ariel Sanchez" userId="22a93063-6ce7-46c6-98b5-313556a5925b" providerId="ADAL" clId="{BE1FE46A-8945-4EBF-8778-AA1F2D87D4CA}" dt="2018-04-26T17:08:15.092" v="2129" actId="478"/>
          <ac:spMkLst>
            <pc:docMk/>
            <pc:sldMk cId="2212478504" sldId="316"/>
            <ac:spMk id="4" creationId="{F6FB2BB7-2CFE-9641-A5A5-144886920C90}"/>
          </ac:spMkLst>
        </pc:spChg>
        <pc:spChg chg="del">
          <ac:chgData name="Ariel Sanchez" userId="22a93063-6ce7-46c6-98b5-313556a5925b" providerId="ADAL" clId="{BE1FE46A-8945-4EBF-8778-AA1F2D87D4CA}" dt="2018-04-26T17:08:17.807" v="2130" actId="478"/>
          <ac:spMkLst>
            <pc:docMk/>
            <pc:sldMk cId="2212478504" sldId="316"/>
            <ac:spMk id="5" creationId="{7D654AE9-E0B2-394B-9BDF-E685FB329444}"/>
          </ac:spMkLst>
        </pc:spChg>
        <pc:picChg chg="add del">
          <ac:chgData name="Ariel Sanchez" userId="22a93063-6ce7-46c6-98b5-313556a5925b" providerId="ADAL" clId="{BE1FE46A-8945-4EBF-8778-AA1F2D87D4CA}" dt="2018-04-26T18:55:43.294" v="3409" actId="478"/>
          <ac:picMkLst>
            <pc:docMk/>
            <pc:sldMk cId="2212478504" sldId="316"/>
            <ac:picMk id="6" creationId="{8EEA512F-F063-43FE-9164-797F3726C436}"/>
          </ac:picMkLst>
        </pc:picChg>
        <pc:picChg chg="mod">
          <ac:chgData name="Ariel Sanchez" userId="22a93063-6ce7-46c6-98b5-313556a5925b" providerId="ADAL" clId="{BE1FE46A-8945-4EBF-8778-AA1F2D87D4CA}" dt="2018-04-26T17:08:26.985" v="2133" actId="14100"/>
          <ac:picMkLst>
            <pc:docMk/>
            <pc:sldMk cId="2212478504" sldId="316"/>
            <ac:picMk id="11" creationId="{3798619B-B0B0-7B45-8B0E-CA79A572D95C}"/>
          </ac:picMkLst>
        </pc:picChg>
      </pc:sldChg>
      <pc:sldChg chg="modSp add ord">
        <pc:chgData name="Ariel Sanchez" userId="22a93063-6ce7-46c6-98b5-313556a5925b" providerId="ADAL" clId="{BE1FE46A-8945-4EBF-8778-AA1F2D87D4CA}" dt="2018-04-26T18:58:07.487" v="3441"/>
        <pc:sldMkLst>
          <pc:docMk/>
          <pc:sldMk cId="2677945231" sldId="317"/>
        </pc:sldMkLst>
        <pc:spChg chg="mod">
          <ac:chgData name="Ariel Sanchez" userId="22a93063-6ce7-46c6-98b5-313556a5925b" providerId="ADAL" clId="{BE1FE46A-8945-4EBF-8778-AA1F2D87D4CA}" dt="2018-04-26T17:17:31.955" v="2404" actId="20577"/>
          <ac:spMkLst>
            <pc:docMk/>
            <pc:sldMk cId="2677945231" sldId="317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56:31.090" v="3434" actId="20577"/>
          <ac:spMkLst>
            <pc:docMk/>
            <pc:sldMk cId="2677945231" sldId="317"/>
            <ac:spMk id="3" creationId="{00000000-0000-0000-0000-000000000000}"/>
          </ac:spMkLst>
        </pc:spChg>
      </pc:sldChg>
      <pc:sldChg chg="add del">
        <pc:chgData name="Ariel Sanchez" userId="22a93063-6ce7-46c6-98b5-313556a5925b" providerId="ADAL" clId="{BE1FE46A-8945-4EBF-8778-AA1F2D87D4CA}" dt="2018-04-26T18:28:31.783" v="2495" actId="2696"/>
        <pc:sldMkLst>
          <pc:docMk/>
          <pc:sldMk cId="1599117873" sldId="318"/>
        </pc:sldMkLst>
      </pc:sldChg>
      <pc:sldChg chg="addSp delSp modSp add">
        <pc:chgData name="Ariel Sanchez" userId="22a93063-6ce7-46c6-98b5-313556a5925b" providerId="ADAL" clId="{BE1FE46A-8945-4EBF-8778-AA1F2D87D4CA}" dt="2018-04-26T18:32:19.827" v="2577"/>
        <pc:sldMkLst>
          <pc:docMk/>
          <pc:sldMk cId="1736254889" sldId="318"/>
        </pc:sldMkLst>
        <pc:spChg chg="mod">
          <ac:chgData name="Ariel Sanchez" userId="22a93063-6ce7-46c6-98b5-313556a5925b" providerId="ADAL" clId="{BE1FE46A-8945-4EBF-8778-AA1F2D87D4CA}" dt="2018-04-26T18:28:51.585" v="2541" actId="20577"/>
          <ac:spMkLst>
            <pc:docMk/>
            <pc:sldMk cId="1736254889" sldId="318"/>
            <ac:spMk id="2" creationId="{00000000-0000-0000-0000-000000000000}"/>
          </ac:spMkLst>
        </pc:spChg>
        <pc:spChg chg="del mod">
          <ac:chgData name="Ariel Sanchez" userId="22a93063-6ce7-46c6-98b5-313556a5925b" providerId="ADAL" clId="{BE1FE46A-8945-4EBF-8778-AA1F2D87D4CA}" dt="2018-04-26T18:30:19.104" v="2543" actId="478"/>
          <ac:spMkLst>
            <pc:docMk/>
            <pc:sldMk cId="1736254889" sldId="318"/>
            <ac:spMk id="3" creationId="{00000000-0000-0000-0000-000000000000}"/>
          </ac:spMkLst>
        </pc:spChg>
        <pc:picChg chg="add mod">
          <ac:chgData name="Ariel Sanchez" userId="22a93063-6ce7-46c6-98b5-313556a5925b" providerId="ADAL" clId="{BE1FE46A-8945-4EBF-8778-AA1F2D87D4CA}" dt="2018-04-26T18:30:29.188" v="2548" actId="1076"/>
          <ac:picMkLst>
            <pc:docMk/>
            <pc:sldMk cId="1736254889" sldId="318"/>
            <ac:picMk id="4" creationId="{CF68B25D-ED94-48C7-9D48-7CE95E54D487}"/>
          </ac:picMkLst>
        </pc:picChg>
        <pc:picChg chg="add mod">
          <ac:chgData name="Ariel Sanchez" userId="22a93063-6ce7-46c6-98b5-313556a5925b" providerId="ADAL" clId="{BE1FE46A-8945-4EBF-8778-AA1F2D87D4CA}" dt="2018-04-26T18:30:53.622" v="2551" actId="1076"/>
          <ac:picMkLst>
            <pc:docMk/>
            <pc:sldMk cId="1736254889" sldId="318"/>
            <ac:picMk id="5" creationId="{127B6473-CA7A-429F-BDE7-B416BD3C6FBB}"/>
          </ac:picMkLst>
        </pc:picChg>
        <pc:picChg chg="add del">
          <ac:chgData name="Ariel Sanchez" userId="22a93063-6ce7-46c6-98b5-313556a5925b" providerId="ADAL" clId="{BE1FE46A-8945-4EBF-8778-AA1F2D87D4CA}" dt="2018-04-26T18:32:19.827" v="2577"/>
          <ac:picMkLst>
            <pc:docMk/>
            <pc:sldMk cId="1736254889" sldId="318"/>
            <ac:picMk id="6" creationId="{4E925046-5FA9-4323-AAC1-D07C943CAA8F}"/>
          </ac:picMkLst>
        </pc:picChg>
      </pc:sldChg>
      <pc:sldChg chg="modSp add">
        <pc:chgData name="Ariel Sanchez" userId="22a93063-6ce7-46c6-98b5-313556a5925b" providerId="ADAL" clId="{BE1FE46A-8945-4EBF-8778-AA1F2D87D4CA}" dt="2018-04-26T18:36:27.058" v="2986"/>
        <pc:sldMkLst>
          <pc:docMk/>
          <pc:sldMk cId="361395058" sldId="319"/>
        </pc:sldMkLst>
        <pc:spChg chg="mod">
          <ac:chgData name="Ariel Sanchez" userId="22a93063-6ce7-46c6-98b5-313556a5925b" providerId="ADAL" clId="{BE1FE46A-8945-4EBF-8778-AA1F2D87D4CA}" dt="2018-04-26T18:36:27.058" v="2986"/>
          <ac:spMkLst>
            <pc:docMk/>
            <pc:sldMk cId="361395058" sldId="319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36:12.562" v="2985" actId="20577"/>
          <ac:spMkLst>
            <pc:docMk/>
            <pc:sldMk cId="361395058" sldId="319"/>
            <ac:spMk id="3" creationId="{00000000-0000-0000-0000-000000000000}"/>
          </ac:spMkLst>
        </pc:spChg>
      </pc:sldChg>
      <pc:sldChg chg="modSp add">
        <pc:chgData name="Ariel Sanchez" userId="22a93063-6ce7-46c6-98b5-313556a5925b" providerId="ADAL" clId="{BE1FE46A-8945-4EBF-8778-AA1F2D87D4CA}" dt="2018-04-26T18:46:32.136" v="3305" actId="20577"/>
        <pc:sldMkLst>
          <pc:docMk/>
          <pc:sldMk cId="1944329109" sldId="320"/>
        </pc:sldMkLst>
        <pc:spChg chg="mod">
          <ac:chgData name="Ariel Sanchez" userId="22a93063-6ce7-46c6-98b5-313556a5925b" providerId="ADAL" clId="{BE1FE46A-8945-4EBF-8778-AA1F2D87D4CA}" dt="2018-04-26T18:36:47.215" v="3002" actId="20577"/>
          <ac:spMkLst>
            <pc:docMk/>
            <pc:sldMk cId="1944329109" sldId="320"/>
            <ac:spMk id="2" creationId="{00000000-0000-0000-0000-000000000000}"/>
          </ac:spMkLst>
        </pc:spChg>
        <pc:spChg chg="mod">
          <ac:chgData name="Ariel Sanchez" userId="22a93063-6ce7-46c6-98b5-313556a5925b" providerId="ADAL" clId="{BE1FE46A-8945-4EBF-8778-AA1F2D87D4CA}" dt="2018-04-26T18:46:32.136" v="3305" actId="20577"/>
          <ac:spMkLst>
            <pc:docMk/>
            <pc:sldMk cId="1944329109" sldId="320"/>
            <ac:spMk id="3" creationId="{00000000-0000-0000-0000-000000000000}"/>
          </ac:spMkLst>
        </pc:spChg>
      </pc:sldChg>
      <pc:sldChg chg="add">
        <pc:chgData name="Ariel Sanchez" userId="22a93063-6ce7-46c6-98b5-313556a5925b" providerId="ADAL" clId="{BE1FE46A-8945-4EBF-8778-AA1F2D87D4CA}" dt="2018-04-26T18:55:20.299" v="3408"/>
        <pc:sldMkLst>
          <pc:docMk/>
          <pc:sldMk cId="969516911" sldId="321"/>
        </pc:sldMkLst>
      </pc:sldChg>
      <pc:sldChg chg="addSp delSp modSp add delAnim modAnim">
        <pc:chgData name="Ariel Sanchez" userId="22a93063-6ce7-46c6-98b5-313556a5925b" providerId="ADAL" clId="{BE1FE46A-8945-4EBF-8778-AA1F2D87D4CA}" dt="2018-04-26T18:57:31.328" v="3440" actId="1076"/>
        <pc:sldMkLst>
          <pc:docMk/>
          <pc:sldMk cId="4286507710" sldId="322"/>
        </pc:sldMkLst>
        <pc:picChg chg="del">
          <ac:chgData name="Ariel Sanchez" userId="22a93063-6ce7-46c6-98b5-313556a5925b" providerId="ADAL" clId="{BE1FE46A-8945-4EBF-8778-AA1F2D87D4CA}" dt="2018-04-26T18:57:22.101" v="3438" actId="478"/>
          <ac:picMkLst>
            <pc:docMk/>
            <pc:sldMk cId="4286507710" sldId="322"/>
            <ac:picMk id="18" creationId="{AC0A2FCD-011C-124D-AA01-EEA06516399B}"/>
          </ac:picMkLst>
        </pc:picChg>
        <pc:picChg chg="add mod">
          <ac:chgData name="Ariel Sanchez" userId="22a93063-6ce7-46c6-98b5-313556a5925b" providerId="ADAL" clId="{BE1FE46A-8945-4EBF-8778-AA1F2D87D4CA}" dt="2018-04-26T18:57:09.300" v="3437" actId="1076"/>
          <ac:picMkLst>
            <pc:docMk/>
            <pc:sldMk cId="4286507710" sldId="322"/>
            <ac:picMk id="19" creationId="{72D5BC54-FC76-43E8-96EA-39B0DBC406C4}"/>
          </ac:picMkLst>
        </pc:picChg>
        <pc:picChg chg="add mod">
          <ac:chgData name="Ariel Sanchez" userId="22a93063-6ce7-46c6-98b5-313556a5925b" providerId="ADAL" clId="{BE1FE46A-8945-4EBF-8778-AA1F2D87D4CA}" dt="2018-04-26T18:57:31.328" v="3440" actId="1076"/>
          <ac:picMkLst>
            <pc:docMk/>
            <pc:sldMk cId="4286507710" sldId="322"/>
            <ac:picMk id="20" creationId="{52DAB06C-D028-4161-BD69-EE6174E63C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83114-6416-40A4-A09E-C36FCB780E0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376D5-1541-45F6-B4E2-82E19685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27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are in the same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5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7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DA58-F4C9-AF44-9E1C-2595BA0FCA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9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7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480E-FD62-4042-938F-AD24C3894C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t__HLMZ8q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nr3pJovtbz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lyghetto.com/2018/04/new-vsphere-6-7-apis-worth-checking-ou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capozza/IntroToAnsibleWPVMUG" TargetMode="External"/><Relationship Id="rId2" Type="http://schemas.openxmlformats.org/officeDocument/2006/relationships/hyperlink" Target="https://www.youtube.com/watch?v=MXL5u_MXnv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NglM15xjt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rlcapozza" TargetMode="External"/><Relationship Id="rId3" Type="http://schemas.openxmlformats.org/officeDocument/2006/relationships/hyperlink" Target="https://twitter.com/jfrappier" TargetMode="External"/><Relationship Id="rId7" Type="http://schemas.openxmlformats.org/officeDocument/2006/relationships/hyperlink" Target="https://twitter.com/Carlcapozza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rlesmithjr" TargetMode="External"/><Relationship Id="rId5" Type="http://schemas.openxmlformats.org/officeDocument/2006/relationships/hyperlink" Target="https://twitter.com/mrlesmithjr" TargetMode="External"/><Relationship Id="rId10" Type="http://schemas.openxmlformats.org/officeDocument/2006/relationships/hyperlink" Target="https://www.slideshare.net/JonathanFrappier" TargetMode="External"/><Relationship Id="rId4" Type="http://schemas.openxmlformats.org/officeDocument/2006/relationships/hyperlink" Target="https://github.com/jfrappier" TargetMode="External"/><Relationship Id="rId9" Type="http://schemas.openxmlformats.org/officeDocument/2006/relationships/hyperlink" Target="https://dkalaluhi.github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27432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#F02U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From Zero to Useful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with vSphere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@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arielsanchezmor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51595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B8FE73-DDBD-45BD-AAB3-55BE49B4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6858000" cy="3505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4B238F-6FDD-4446-97B5-43D02C9AD693}"/>
              </a:ext>
            </a:extLst>
          </p:cNvPr>
          <p:cNvSpPr/>
          <p:nvPr/>
        </p:nvSpPr>
        <p:spPr>
          <a:xfrm>
            <a:off x="2819400" y="5715000"/>
            <a:ext cx="381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shoutout</a:t>
            </a:r>
            <a:r>
              <a:rPr lang="en-US" dirty="0">
                <a:solidFill>
                  <a:schemeClr val="bg1"/>
                </a:solidFill>
              </a:rPr>
              <a:t> @</a:t>
            </a:r>
            <a:r>
              <a:rPr lang="en-US" dirty="0" err="1">
                <a:solidFill>
                  <a:schemeClr val="bg1"/>
                </a:solidFill>
              </a:rPr>
              <a:t>lauriepcapo</a:t>
            </a:r>
            <a:r>
              <a:rPr lang="en-US" dirty="0">
                <a:solidFill>
                  <a:schemeClr val="bg1"/>
                </a:solidFill>
              </a:rPr>
              <a:t> for the meme!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03A78C-A3B4-4A39-A7F6-303E2238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tool in your toolset</a:t>
            </a:r>
          </a:p>
        </p:txBody>
      </p:sp>
    </p:spTree>
    <p:extLst>
      <p:ext uri="{BB962C8B-B14F-4D97-AF65-F5344CB8AC3E}">
        <p14:creationId xmlns:p14="http://schemas.microsoft.com/office/powerpoint/2010/main" val="99245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Ansible-playbook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r>
              <a:rPr lang="en-US" dirty="0">
                <a:solidFill>
                  <a:schemeClr val="bg1"/>
                </a:solidFill>
              </a:rPr>
              <a:t> executes a playbook</a:t>
            </a:r>
          </a:p>
          <a:p>
            <a:r>
              <a:rPr lang="en-US" dirty="0">
                <a:solidFill>
                  <a:schemeClr val="bg1"/>
                </a:solidFill>
              </a:rPr>
              <a:t>A playbook is just a </a:t>
            </a:r>
            <a:r>
              <a:rPr lang="en-US" dirty="0" err="1">
                <a:solidFill>
                  <a:schemeClr val="bg1"/>
                </a:solidFill>
              </a:rPr>
              <a:t>yml</a:t>
            </a:r>
            <a:r>
              <a:rPr lang="en-US" dirty="0">
                <a:solidFill>
                  <a:schemeClr val="bg1"/>
                </a:solidFill>
              </a:rPr>
              <a:t> file (text)</a:t>
            </a:r>
          </a:p>
          <a:p>
            <a:r>
              <a:rPr lang="en-US" dirty="0">
                <a:solidFill>
                  <a:schemeClr val="bg1"/>
                </a:solidFill>
              </a:rPr>
              <a:t>Playbooks define tasks in code “plays”</a:t>
            </a:r>
          </a:p>
          <a:p>
            <a:r>
              <a:rPr lang="en-US" dirty="0">
                <a:solidFill>
                  <a:schemeClr val="bg1"/>
                </a:solidFill>
              </a:rPr>
              <a:t>Tasks leverage modules to change inventory</a:t>
            </a:r>
          </a:p>
          <a:p>
            <a:r>
              <a:rPr lang="en-US" dirty="0">
                <a:solidFill>
                  <a:schemeClr val="bg1"/>
                </a:solidFill>
              </a:rPr>
              <a:t>Inventory can be in a file or gathered</a:t>
            </a:r>
          </a:p>
          <a:p>
            <a:r>
              <a:rPr lang="en-US" dirty="0">
                <a:solidFill>
                  <a:schemeClr val="bg1"/>
                </a:solidFill>
              </a:rPr>
              <a:t>Researching modules is probably the most time intensive task</a:t>
            </a:r>
          </a:p>
          <a:p>
            <a:r>
              <a:rPr lang="en-US" dirty="0">
                <a:solidFill>
                  <a:schemeClr val="bg1"/>
                </a:solidFill>
              </a:rPr>
              <a:t>Apart from troubleshooting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8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Show me a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2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Awesome intro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video</a:t>
            </a:r>
            <a:r>
              <a:rPr lang="en-US" dirty="0">
                <a:solidFill>
                  <a:schemeClr val="bg1"/>
                </a:solidFill>
              </a:rPr>
              <a:t> by Red 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A6E67-4030-46D7-AFCF-7AB97486F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0"/>
            <a:ext cx="9144000" cy="33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2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C4E7-8FF9-4184-B1B4-E97E5FF1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Ansible on a Linux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3A7B-FE21-4097-B692-22A1F6EB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I’m using CentOS but you can use about any *nix</a:t>
            </a:r>
          </a:p>
          <a:p>
            <a:r>
              <a:rPr lang="en-US" dirty="0">
                <a:solidFill>
                  <a:schemeClr val="bg1"/>
                </a:solidFill>
              </a:rPr>
              <a:t>Do recommend installing through pip, makes sure python, ansible and </a:t>
            </a:r>
            <a:r>
              <a:rPr lang="en-US" dirty="0" err="1">
                <a:solidFill>
                  <a:schemeClr val="bg1"/>
                </a:solidFill>
              </a:rPr>
              <a:t>pyvmomi</a:t>
            </a:r>
            <a:r>
              <a:rPr lang="en-US" dirty="0">
                <a:solidFill>
                  <a:schemeClr val="bg1"/>
                </a:solidFill>
              </a:rPr>
              <a:t> are in compatible versions (</a:t>
            </a:r>
            <a:r>
              <a:rPr lang="en-US" dirty="0" err="1">
                <a:solidFill>
                  <a:schemeClr val="bg1"/>
                </a:solidFill>
              </a:rPr>
              <a:t>whaaat</a:t>
            </a:r>
            <a:r>
              <a:rPr lang="en-US" dirty="0">
                <a:solidFill>
                  <a:schemeClr val="bg1"/>
                </a:solidFill>
              </a:rPr>
              <a:t>?)</a:t>
            </a:r>
          </a:p>
          <a:p>
            <a:r>
              <a:rPr lang="en-US" dirty="0">
                <a:solidFill>
                  <a:schemeClr val="bg1"/>
                </a:solidFill>
              </a:rPr>
              <a:t>This is the way I found it to “just work”</a:t>
            </a:r>
          </a:p>
          <a:p>
            <a:r>
              <a:rPr lang="en-US" dirty="0">
                <a:solidFill>
                  <a:schemeClr val="bg1"/>
                </a:solidFill>
              </a:rPr>
              <a:t>You could also just do “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install ansible” to test without python (latest is 2.5)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2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prepare a Linux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CentOS 7 VM, 1 vCPU, 1GB RAM, IP address</a:t>
            </a:r>
          </a:p>
          <a:p>
            <a:r>
              <a:rPr lang="en-US" dirty="0">
                <a:solidFill>
                  <a:schemeClr val="bg1"/>
                </a:solidFill>
              </a:rPr>
              <a:t>Minimal install, set a separate admin user</a:t>
            </a:r>
          </a:p>
          <a:p>
            <a:r>
              <a:rPr lang="en-US" dirty="0">
                <a:solidFill>
                  <a:schemeClr val="bg1"/>
                </a:solidFill>
              </a:rPr>
              <a:t>Get accustomed to not using root (logging in production)</a:t>
            </a:r>
          </a:p>
          <a:p>
            <a:r>
              <a:rPr lang="en-US" dirty="0">
                <a:solidFill>
                  <a:schemeClr val="bg1"/>
                </a:solidFill>
              </a:rPr>
              <a:t>Make sure you can reach internet</a:t>
            </a:r>
          </a:p>
          <a:p>
            <a:r>
              <a:rPr lang="en-US" dirty="0">
                <a:solidFill>
                  <a:schemeClr val="bg1"/>
                </a:solidFill>
              </a:rPr>
              <a:t>Yum update to patch the OS to latest</a:t>
            </a:r>
          </a:p>
          <a:p>
            <a:r>
              <a:rPr lang="en-US" dirty="0">
                <a:solidFill>
                  <a:schemeClr val="bg1"/>
                </a:solidFill>
              </a:rPr>
              <a:t>SSH in through </a:t>
            </a:r>
            <a:r>
              <a:rPr lang="en-US" dirty="0" err="1">
                <a:solidFill>
                  <a:schemeClr val="bg1"/>
                </a:solidFill>
              </a:rPr>
              <a:t>PuTTY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installation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yum update</a:t>
            </a:r>
          </a:p>
          <a:p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yum install python-</a:t>
            </a:r>
            <a:r>
              <a:rPr lang="en-US" dirty="0" err="1">
                <a:solidFill>
                  <a:srgbClr val="FFC000"/>
                </a:solidFill>
              </a:rPr>
              <a:t>setuptools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easy_install</a:t>
            </a:r>
            <a:r>
              <a:rPr lang="en-US" dirty="0">
                <a:solidFill>
                  <a:srgbClr val="FFC000"/>
                </a:solidFill>
              </a:rPr>
              <a:t> pip</a:t>
            </a:r>
          </a:p>
          <a:p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pip install </a:t>
            </a:r>
            <a:r>
              <a:rPr lang="en-US" dirty="0" err="1">
                <a:solidFill>
                  <a:srgbClr val="FFC000"/>
                </a:solidFill>
              </a:rPr>
              <a:t>pyvmomi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pip install ansible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Your first Ansible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the ping module to test “pinging the localhost” – get pong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ansible –m ping 127.0.0.1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1A14B-F3DF-4D32-8685-2200D5531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2" y="3325812"/>
            <a:ext cx="7811088" cy="34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Check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Check your ansible, python, </a:t>
            </a:r>
            <a:r>
              <a:rPr lang="en-US" dirty="0" err="1">
                <a:solidFill>
                  <a:schemeClr val="bg1"/>
                </a:solidFill>
              </a:rPr>
              <a:t>pyvmomi</a:t>
            </a:r>
            <a:r>
              <a:rPr lang="en-US" dirty="0">
                <a:solidFill>
                  <a:schemeClr val="bg1"/>
                </a:solidFill>
              </a:rPr>
              <a:t> versions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asm@localhost</a:t>
            </a:r>
            <a:r>
              <a:rPr lang="en-US" dirty="0">
                <a:solidFill>
                  <a:schemeClr val="bg1"/>
                </a:solidFill>
              </a:rPr>
              <a:t> ~]$ </a:t>
            </a:r>
            <a:r>
              <a:rPr lang="en-US" dirty="0">
                <a:solidFill>
                  <a:srgbClr val="FFC000"/>
                </a:solidFill>
              </a:rPr>
              <a:t>pip show </a:t>
            </a:r>
            <a:r>
              <a:rPr lang="en-US" dirty="0" err="1">
                <a:solidFill>
                  <a:srgbClr val="FFC000"/>
                </a:solidFill>
              </a:rPr>
              <a:t>pyvmomi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Name: </a:t>
            </a:r>
            <a:r>
              <a:rPr lang="en-US" dirty="0" err="1">
                <a:solidFill>
                  <a:schemeClr val="bg1"/>
                </a:solidFill>
              </a:rPr>
              <a:t>pyvmomi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Version: 6.7.0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Summary: VMware vSphere Python SDK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Home-page: </a:t>
            </a:r>
            <a:r>
              <a:rPr lang="en-US" b="1" dirty="0">
                <a:solidFill>
                  <a:schemeClr val="bg1"/>
                </a:solidFill>
              </a:rPr>
              <a:t>https://github.com/vmware/pyvmomi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5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Two ways of talking to vSphere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Traditional (ansible.com) is using modules that rely on </a:t>
            </a:r>
            <a:r>
              <a:rPr lang="en-US" dirty="0" err="1">
                <a:solidFill>
                  <a:schemeClr val="bg1"/>
                </a:solidFill>
              </a:rPr>
              <a:t>pyvmomi</a:t>
            </a:r>
            <a:r>
              <a:rPr lang="en-US" dirty="0">
                <a:solidFill>
                  <a:schemeClr val="bg1"/>
                </a:solidFill>
              </a:rPr>
              <a:t> (python)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http://docs.ansible.com/ansible/latest/modules/list_of_cloud_modules.html#vmware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Let’s go take a look!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56EE0-66B6-4A44-B486-29146AAE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19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7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Ansible and VMware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Available since 6.5 and 6.7 is using the URI module to talk to a REST API</a:t>
            </a:r>
          </a:p>
          <a:p>
            <a:r>
              <a:rPr lang="en-US" dirty="0">
                <a:solidFill>
                  <a:schemeClr val="bg1"/>
                </a:solidFill>
              </a:rPr>
              <a:t>Literally, all the module does is allow you to make HTTP calls</a:t>
            </a:r>
          </a:p>
          <a:p>
            <a:r>
              <a:rPr lang="en-US" dirty="0">
                <a:solidFill>
                  <a:schemeClr val="bg1"/>
                </a:solidFill>
              </a:rPr>
              <a:t>- HTTP calls are GET, POST, PUT, DELETE,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HTML </a:t>
            </a:r>
            <a:r>
              <a:rPr lang="en-US" dirty="0" err="1">
                <a:solidFill>
                  <a:schemeClr val="bg1"/>
                </a:solidFill>
              </a:rPr>
              <a:t>responde</a:t>
            </a:r>
            <a:r>
              <a:rPr lang="en-US" dirty="0">
                <a:solidFill>
                  <a:schemeClr val="bg1"/>
                </a:solidFill>
              </a:rPr>
              <a:t> codes (200 is good)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VMware includes a cool way to explore it</a:t>
            </a:r>
          </a:p>
        </p:txBody>
      </p:sp>
    </p:spTree>
    <p:extLst>
      <p:ext uri="{BB962C8B-B14F-4D97-AF65-F5344CB8AC3E}">
        <p14:creationId xmlns:p14="http://schemas.microsoft.com/office/powerpoint/2010/main" val="244693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 bit about me</a:t>
            </a:r>
          </a:p>
          <a:p>
            <a:r>
              <a:rPr lang="en-US" dirty="0">
                <a:solidFill>
                  <a:srgbClr val="00B0F0"/>
                </a:solidFill>
              </a:rPr>
              <a:t>From zero to useful series</a:t>
            </a:r>
          </a:p>
          <a:p>
            <a:r>
              <a:rPr lang="en-US" dirty="0">
                <a:solidFill>
                  <a:srgbClr val="00B0F0"/>
                </a:solidFill>
              </a:rPr>
              <a:t>What’s </a:t>
            </a:r>
            <a:r>
              <a:rPr lang="en-US" dirty="0" err="1">
                <a:solidFill>
                  <a:srgbClr val="00B0F0"/>
                </a:solidFill>
              </a:rPr>
              <a:t>Ansible</a:t>
            </a:r>
            <a:r>
              <a:rPr lang="en-US" dirty="0">
                <a:solidFill>
                  <a:srgbClr val="00B0F0"/>
                </a:solidFill>
              </a:rPr>
              <a:t> and why do I care?</a:t>
            </a:r>
          </a:p>
          <a:p>
            <a:r>
              <a:rPr lang="en-US" dirty="0">
                <a:solidFill>
                  <a:srgbClr val="00B0F0"/>
                </a:solidFill>
              </a:rPr>
              <a:t>Setting up </a:t>
            </a:r>
            <a:r>
              <a:rPr lang="en-US" dirty="0" err="1">
                <a:solidFill>
                  <a:srgbClr val="00B0F0"/>
                </a:solidFill>
              </a:rPr>
              <a:t>Ansible</a:t>
            </a:r>
            <a:r>
              <a:rPr lang="en-US" dirty="0">
                <a:solidFill>
                  <a:srgbClr val="00B0F0"/>
                </a:solidFill>
              </a:rPr>
              <a:t> on a Linux server</a:t>
            </a:r>
          </a:p>
          <a:p>
            <a:r>
              <a:rPr lang="en-US" dirty="0">
                <a:solidFill>
                  <a:srgbClr val="00B0F0"/>
                </a:solidFill>
              </a:rPr>
              <a:t>Two ways of talking to vSphere</a:t>
            </a:r>
          </a:p>
          <a:p>
            <a:r>
              <a:rPr lang="en-US" dirty="0">
                <a:solidFill>
                  <a:srgbClr val="00B0F0"/>
                </a:solidFill>
              </a:rPr>
              <a:t>Playbooks (do the thing!)</a:t>
            </a:r>
          </a:p>
          <a:p>
            <a:r>
              <a:rPr lang="en-US" dirty="0">
                <a:solidFill>
                  <a:srgbClr val="00B0F0"/>
                </a:solidFill>
              </a:rPr>
              <a:t>Value discussion</a:t>
            </a:r>
          </a:p>
          <a:p>
            <a:r>
              <a:rPr lang="en-US" dirty="0">
                <a:solidFill>
                  <a:srgbClr val="00B0F0"/>
                </a:solidFill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74945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 is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https://[[VC IP Address or FQDN]]/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apiexplorer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Kyle Ruddy did an excellent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vBrownBag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video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07002-F727-4BE9-A362-1F51AEB7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7000"/>
            <a:ext cx="8072783" cy="39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6.7 has lots more to offer than 6.5, but you still won’t find everything</a:t>
            </a:r>
          </a:p>
          <a:p>
            <a:r>
              <a:rPr lang="en-US" dirty="0">
                <a:solidFill>
                  <a:schemeClr val="bg1"/>
                </a:solidFill>
              </a:rPr>
              <a:t>Let’s quickly check William Lam’s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blog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VMware is definitely aware but they need customers to complain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3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Playbooks (do the thing!)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see an example by @</a:t>
            </a:r>
            <a:r>
              <a:rPr lang="en-US" dirty="0" err="1">
                <a:solidFill>
                  <a:schemeClr val="bg1"/>
                </a:solidFill>
              </a:rPr>
              <a:t>CarlCapozza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can see a video of his full VMUG presentation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here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Also his original ppt and files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literally stole his slides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Remember, in open source, you take advantage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These files are already in the CentOS VM so we can play with 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 host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44" y="1835638"/>
            <a:ext cx="2951718" cy="3930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63" y="3028809"/>
            <a:ext cx="292905" cy="2929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1D856B-7D3C-DF4C-B971-903D0F9A662E}"/>
              </a:ext>
            </a:extLst>
          </p:cNvPr>
          <p:cNvSpPr/>
          <p:nvPr/>
        </p:nvSpPr>
        <p:spPr>
          <a:xfrm>
            <a:off x="5400675" y="2060970"/>
            <a:ext cx="3114675" cy="360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055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AF4A-0DF8-8B46-9D28-5CC6976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Login Credentials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BF0A-771B-BF4E-ACA4-94F1141F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Importing variables from a file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include_vars</a:t>
            </a:r>
            <a:r>
              <a:rPr lang="en-US" dirty="0">
                <a:solidFill>
                  <a:schemeClr val="bg1"/>
                </a:solidFill>
              </a:rPr>
              <a:t>: (Module)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name: (Save these for later)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74ED1-DD25-084C-988A-03C459E2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362201"/>
            <a:ext cx="5932169" cy="1303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60C852-4D31-3B43-8378-8B94ABF12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282812"/>
            <a:ext cx="3586480" cy="1225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00F3BE-5D26-3349-8ED0-F92130276762}"/>
              </a:ext>
            </a:extLst>
          </p:cNvPr>
          <p:cNvSpPr txBox="1"/>
          <p:nvPr/>
        </p:nvSpPr>
        <p:spPr>
          <a:xfrm>
            <a:off x="5257800" y="3759592"/>
            <a:ext cx="404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Separate </a:t>
            </a:r>
            <a:r>
              <a:rPr lang="en-US" sz="2800" dirty="0" err="1">
                <a:solidFill>
                  <a:schemeClr val="bg1"/>
                </a:solidFill>
              </a:rPr>
              <a:t>secrets.yml</a:t>
            </a:r>
            <a:r>
              <a:rPr lang="en-US" sz="2800" dirty="0">
                <a:solidFill>
                  <a:schemeClr val="bg1"/>
                </a:solidFill>
              </a:rPr>
              <a:t>  file</a:t>
            </a:r>
          </a:p>
        </p:txBody>
      </p:sp>
    </p:spTree>
    <p:extLst>
      <p:ext uri="{BB962C8B-B14F-4D97-AF65-F5344CB8AC3E}">
        <p14:creationId xmlns:p14="http://schemas.microsoft.com/office/powerpoint/2010/main" val="260310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 host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38" y="1828800"/>
            <a:ext cx="3071811" cy="4090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6" y="3003698"/>
            <a:ext cx="292905" cy="2929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1D856B-7D3C-DF4C-B971-903D0F9A662E}"/>
              </a:ext>
            </a:extLst>
          </p:cNvPr>
          <p:cNvSpPr/>
          <p:nvPr/>
        </p:nvSpPr>
        <p:spPr>
          <a:xfrm>
            <a:off x="5443538" y="2423853"/>
            <a:ext cx="3071812" cy="807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223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479-68D4-6241-B37A-166894D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 Authentication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DB2-5070-2B42-B1E6-9BDCFE0F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Ansible URI Module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342900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hostname, user,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password </a:t>
            </a:r>
            <a:r>
              <a:rPr lang="en-US" dirty="0">
                <a:solidFill>
                  <a:schemeClr val="bg1"/>
                </a:solidFill>
              </a:rPr>
              <a:t>are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variables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register: </a:t>
            </a:r>
            <a:r>
              <a:rPr lang="en-US" dirty="0">
                <a:solidFill>
                  <a:schemeClr val="bg1"/>
                </a:solidFill>
              </a:rPr>
              <a:t>(save the response information as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22387-59BE-A94B-9213-85D6845D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5999"/>
            <a:ext cx="7620000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 host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40" y="1835638"/>
            <a:ext cx="2848421" cy="3792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2982267"/>
            <a:ext cx="293912" cy="2939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1D856B-7D3C-DF4C-B971-903D0F9A662E}"/>
              </a:ext>
            </a:extLst>
          </p:cNvPr>
          <p:cNvSpPr/>
          <p:nvPr/>
        </p:nvSpPr>
        <p:spPr>
          <a:xfrm>
            <a:off x="5400676" y="3204115"/>
            <a:ext cx="3114675" cy="688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C51569-4F6D-2F4C-A861-A1BC0068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093162"/>
            <a:ext cx="283730" cy="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479-68D4-6241-B37A-166894D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 all the hosts in </a:t>
            </a:r>
            <a:r>
              <a:rPr lang="en-US" dirty="0" err="1">
                <a:solidFill>
                  <a:schemeClr val="bg1"/>
                </a:solidFill>
              </a:rPr>
              <a:t>vCenter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DB2-5070-2B42-B1E6-9BDCFE0F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Ansible URI module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JSON values returned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06E61-1CD4-EE4A-8D20-5B7F4948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6666"/>
            <a:ext cx="7618110" cy="26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76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 host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40" y="1835638"/>
            <a:ext cx="2848421" cy="3792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2982267"/>
            <a:ext cx="293912" cy="2939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1D856B-7D3C-DF4C-B971-903D0F9A662E}"/>
              </a:ext>
            </a:extLst>
          </p:cNvPr>
          <p:cNvSpPr/>
          <p:nvPr/>
        </p:nvSpPr>
        <p:spPr>
          <a:xfrm>
            <a:off x="5400676" y="3868482"/>
            <a:ext cx="3114675" cy="851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C51569-4F6D-2F4C-A861-A1BC0068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093162"/>
            <a:ext cx="283730" cy="283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57ADB-FE0A-9B4C-A86E-6072CB1A2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389869"/>
            <a:ext cx="283730" cy="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favor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Take a pic during this session. Tweet it out with #DVVMUG and #F02U. </a:t>
            </a:r>
          </a:p>
          <a:p>
            <a:r>
              <a:rPr lang="en-US" dirty="0">
                <a:solidFill>
                  <a:schemeClr val="bg1"/>
                </a:solidFill>
              </a:rPr>
              <a:t>I really like interacting with people in Twitter and the #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– send me any questions you think of!</a:t>
            </a:r>
          </a:p>
        </p:txBody>
      </p:sp>
    </p:spTree>
    <p:extLst>
      <p:ext uri="{BB962C8B-B14F-4D97-AF65-F5344CB8AC3E}">
        <p14:creationId xmlns:p14="http://schemas.microsoft.com/office/powerpoint/2010/main" val="1257222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479-68D4-6241-B37A-166894D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 Syslog Host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DB2-5070-2B42-B1E6-9BDCFE0F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Ansible Plugin (</a:t>
            </a:r>
            <a:r>
              <a:rPr lang="en-US" b="1" dirty="0" err="1">
                <a:solidFill>
                  <a:schemeClr val="bg1"/>
                </a:solidFill>
              </a:rPr>
              <a:t>pyVmomi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with_items</a:t>
            </a:r>
            <a:r>
              <a:rPr lang="en-US" dirty="0">
                <a:solidFill>
                  <a:schemeClr val="bg1"/>
                </a:solidFill>
              </a:rPr>
              <a:t>: run the above on all values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{{</a:t>
            </a:r>
            <a:r>
              <a:rPr lang="en-US" dirty="0" err="1">
                <a:solidFill>
                  <a:schemeClr val="bg1"/>
                </a:solidFill>
              </a:rPr>
              <a:t>item.name</a:t>
            </a:r>
            <a:r>
              <a:rPr lang="en-US" dirty="0">
                <a:solidFill>
                  <a:schemeClr val="bg1"/>
                </a:solidFill>
              </a:rPr>
              <a:t>}} is variable containing each the </a:t>
            </a:r>
            <a:r>
              <a:rPr lang="en-US" dirty="0" err="1">
                <a:solidFill>
                  <a:schemeClr val="bg1"/>
                </a:solidFill>
              </a:rPr>
              <a:t>esxi</a:t>
            </a:r>
            <a:r>
              <a:rPr lang="en-US" dirty="0">
                <a:solidFill>
                  <a:schemeClr val="bg1"/>
                </a:solidFill>
              </a:rPr>
              <a:t> host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32582-D566-974A-8689-308ECD91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057400"/>
            <a:ext cx="643202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1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40" y="1835638"/>
            <a:ext cx="2848421" cy="3792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2982267"/>
            <a:ext cx="293912" cy="2939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1D856B-7D3C-DF4C-B971-903D0F9A662E}"/>
              </a:ext>
            </a:extLst>
          </p:cNvPr>
          <p:cNvSpPr/>
          <p:nvPr/>
        </p:nvSpPr>
        <p:spPr>
          <a:xfrm>
            <a:off x="5400676" y="4736453"/>
            <a:ext cx="3114675" cy="851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C51569-4F6D-2F4C-A861-A1BC0068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093162"/>
            <a:ext cx="283730" cy="283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57ADB-FE0A-9B4C-A86E-6072CB1A2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389869"/>
            <a:ext cx="283730" cy="283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88C12-9BF3-A340-9444-640A9F30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22" y="4686577"/>
            <a:ext cx="283730" cy="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7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479-68D4-6241-B37A-166894D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Ensure Syslog Service is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DB2-5070-2B42-B1E6-9BDCFE0F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Ansible Plugin (</a:t>
            </a:r>
            <a:r>
              <a:rPr lang="en-US" b="1" dirty="0" err="1">
                <a:solidFill>
                  <a:schemeClr val="bg1"/>
                </a:solidFill>
              </a:rPr>
              <a:t>pyVmomi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A7939-2CFB-394C-9353-3F9B7D59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000"/>
            <a:ext cx="7556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8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42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348963"/>
            <a:ext cx="3622267" cy="48232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2982267"/>
            <a:ext cx="293912" cy="293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C51569-4F6D-2F4C-A861-A1BC0068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093162"/>
            <a:ext cx="283730" cy="283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57ADB-FE0A-9B4C-A86E-6072CB1A2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389869"/>
            <a:ext cx="283730" cy="283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88C12-9BF3-A340-9444-640A9F30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22" y="4686577"/>
            <a:ext cx="283730" cy="2837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0A2FCD-011C-124D-AA01-EEA065163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22" y="4962371"/>
            <a:ext cx="283730" cy="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7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479-68D4-6241-B37A-166894D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Ensure Syslog Service is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DB2-5070-2B42-B1E6-9BDCFE0F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Ansible Plugin (</a:t>
            </a:r>
            <a:r>
              <a:rPr lang="en-US" b="1" dirty="0" err="1">
                <a:solidFill>
                  <a:schemeClr val="bg1"/>
                </a:solidFill>
              </a:rPr>
              <a:t>pyVmomi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A7939-2CFB-394C-9353-3F9B7D59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000"/>
            <a:ext cx="7556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16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7AF-C0C8-5148-8520-4DD42792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42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using Ansible with vSphere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5CE-524E-7C4C-A928-EB29D7D0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vSphere API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Write Code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Tasks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 Syslog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Syslog is running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C7B50-8A5A-7A4B-BE90-1A25E2761234}"/>
              </a:ext>
            </a:extLst>
          </p:cNvPr>
          <p:cNvSpPr txBox="1"/>
          <p:nvPr/>
        </p:nvSpPr>
        <p:spPr>
          <a:xfrm>
            <a:off x="4864588" y="2655386"/>
            <a:ext cx="719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EA95A-3368-8C46-839F-DA7730EFA4D0}"/>
              </a:ext>
            </a:extLst>
          </p:cNvPr>
          <p:cNvSpPr txBox="1"/>
          <p:nvPr/>
        </p:nvSpPr>
        <p:spPr>
          <a:xfrm>
            <a:off x="4864586" y="3230972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773-9B49-4745-8136-37AF9AF7BBDF}"/>
              </a:ext>
            </a:extLst>
          </p:cNvPr>
          <p:cNvSpPr txBox="1"/>
          <p:nvPr/>
        </p:nvSpPr>
        <p:spPr>
          <a:xfrm>
            <a:off x="4879586" y="3892143"/>
            <a:ext cx="719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Set Syslog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8619B-B0B0-7B45-8B0E-CA79A572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348963"/>
            <a:ext cx="3622267" cy="48232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F819AF-4D2D-8242-A7C1-7AD7D68212D5}"/>
              </a:ext>
            </a:extLst>
          </p:cNvPr>
          <p:cNvSpPr txBox="1"/>
          <p:nvPr/>
        </p:nvSpPr>
        <p:spPr>
          <a:xfrm>
            <a:off x="4895913" y="4780418"/>
            <a:ext cx="719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Ensure running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06378-86CC-024F-A256-A56E57B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2982267"/>
            <a:ext cx="293912" cy="293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C51569-4F6D-2F4C-A861-A1BC0068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093162"/>
            <a:ext cx="283730" cy="283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57ADB-FE0A-9B4C-A86E-6072CB1A2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5" y="4389869"/>
            <a:ext cx="283730" cy="283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88C12-9BF3-A340-9444-640A9F30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22" y="4686577"/>
            <a:ext cx="283730" cy="2837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D5BC54-FC76-43E8-96EA-39B0DBC40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37" y="5402402"/>
            <a:ext cx="283730" cy="283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DAB06C-D028-4161-BD69-EE6174E63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46" y="5031213"/>
            <a:ext cx="283730" cy="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 should see green &amp; a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8B25D-ED94-48C7-9D48-7CE95E54D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5395912" cy="3862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7B6473-CA7A-429F-BDE7-B416BD3C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" y="5468730"/>
            <a:ext cx="8763000" cy="5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54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Awesome, let’s actually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have the files in Atom here on my PC</a:t>
            </a:r>
          </a:p>
          <a:p>
            <a:r>
              <a:rPr lang="en-US" dirty="0">
                <a:solidFill>
                  <a:schemeClr val="bg1"/>
                </a:solidFill>
              </a:rPr>
              <a:t>WinSCP them to the CentOS VM, or edit with vi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Run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olidFill>
                  <a:srgbClr val="FFC000"/>
                </a:solidFill>
              </a:rPr>
              <a:t>ansible-playbook auth-gatherhosts-api-py-65.yml</a:t>
            </a:r>
          </a:p>
          <a:p>
            <a:r>
              <a:rPr lang="en-US" dirty="0">
                <a:solidFill>
                  <a:srgbClr val="FFC000"/>
                </a:solidFill>
              </a:rPr>
              <a:t>ansible-playbook auth-gatherhosts-api-py-67.yml</a:t>
            </a:r>
          </a:p>
        </p:txBody>
      </p:sp>
    </p:spTree>
    <p:extLst>
      <p:ext uri="{BB962C8B-B14F-4D97-AF65-F5344CB8AC3E}">
        <p14:creationId xmlns:p14="http://schemas.microsoft.com/office/powerpoint/2010/main" val="2677945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Value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PowerCLI</a:t>
            </a:r>
            <a:r>
              <a:rPr lang="en-US" dirty="0">
                <a:solidFill>
                  <a:schemeClr val="bg1"/>
                </a:solidFill>
              </a:rPr>
              <a:t> can probably do more than this</a:t>
            </a:r>
          </a:p>
          <a:p>
            <a:r>
              <a:rPr lang="en-US" dirty="0">
                <a:solidFill>
                  <a:schemeClr val="bg1"/>
                </a:solidFill>
              </a:rPr>
              <a:t>There’s several ways to do this today</a:t>
            </a:r>
          </a:p>
          <a:p>
            <a:r>
              <a:rPr lang="en-US" dirty="0">
                <a:solidFill>
                  <a:schemeClr val="bg1"/>
                </a:solidFill>
              </a:rPr>
              <a:t>Could this be your first API tool?</a:t>
            </a:r>
          </a:p>
          <a:p>
            <a:r>
              <a:rPr lang="en-US" dirty="0">
                <a:solidFill>
                  <a:schemeClr val="bg1"/>
                </a:solidFill>
              </a:rPr>
              <a:t>OS management – More Linux than Windows</a:t>
            </a:r>
          </a:p>
          <a:p>
            <a:r>
              <a:rPr lang="en-US" dirty="0">
                <a:solidFill>
                  <a:schemeClr val="bg1"/>
                </a:solidFill>
              </a:rPr>
              <a:t>Cisco equipment –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video</a:t>
            </a:r>
            <a:r>
              <a:rPr lang="en-US" dirty="0">
                <a:solidFill>
                  <a:schemeClr val="bg1"/>
                </a:solidFill>
              </a:rPr>
              <a:t> by @</a:t>
            </a:r>
            <a:r>
              <a:rPr lang="en-US" dirty="0" err="1">
                <a:solidFill>
                  <a:schemeClr val="bg1"/>
                </a:solidFill>
              </a:rPr>
              <a:t>petes_revenge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You can actually get real support with more features from RedHat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But most python modules have no warranty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5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Official Ansible documentation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Follow and read their code:</a:t>
            </a:r>
          </a:p>
          <a:p>
            <a:r>
              <a:rPr lang="en-US" dirty="0">
                <a:solidFill>
                  <a:schemeClr val="bg1"/>
                </a:solidFill>
              </a:rPr>
              <a:t>- @</a:t>
            </a:r>
            <a:r>
              <a:rPr lang="en-US" dirty="0" err="1">
                <a:solidFill>
                  <a:schemeClr val="bg1"/>
                </a:solidFill>
              </a:rPr>
              <a:t>jfrappier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twitter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GitHub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@</a:t>
            </a:r>
            <a:r>
              <a:rPr lang="en-US" dirty="0" err="1">
                <a:solidFill>
                  <a:schemeClr val="bg1"/>
                </a:solidFill>
              </a:rPr>
              <a:t>mrlesmithjr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twitter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GitHub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@</a:t>
            </a:r>
            <a:r>
              <a:rPr lang="en-US" dirty="0" err="1">
                <a:solidFill>
                  <a:schemeClr val="bg1"/>
                </a:solidFill>
              </a:rPr>
              <a:t>carlcapozza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twitter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GitHub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9"/>
              </a:rPr>
              <a:t>Blog</a:t>
            </a:r>
            <a:r>
              <a:rPr lang="en-US" dirty="0">
                <a:solidFill>
                  <a:schemeClr val="bg1"/>
                </a:solidFill>
              </a:rPr>
              <a:t> series by @</a:t>
            </a:r>
            <a:r>
              <a:rPr lang="en-US" dirty="0" err="1">
                <a:solidFill>
                  <a:schemeClr val="bg1"/>
                </a:solidFill>
              </a:rPr>
              <a:t>dkalaluhi</a:t>
            </a:r>
            <a:r>
              <a:rPr lang="en-US" dirty="0">
                <a:solidFill>
                  <a:schemeClr val="bg1"/>
                </a:solidFill>
              </a:rPr>
              <a:t> “Ansible for mere mortals”</a:t>
            </a:r>
          </a:p>
          <a:p>
            <a:r>
              <a:rPr lang="en-US" dirty="0">
                <a:solidFill>
                  <a:schemeClr val="bg1"/>
                </a:solidFill>
                <a:hlinkClick r:id="rId10"/>
              </a:rPr>
              <a:t>VTUG ppt</a:t>
            </a:r>
            <a:r>
              <a:rPr lang="en-US" dirty="0">
                <a:solidFill>
                  <a:schemeClr val="bg1"/>
                </a:solidFill>
              </a:rPr>
              <a:t> on this by </a:t>
            </a:r>
            <a:r>
              <a:rPr lang="en-US" dirty="0" err="1">
                <a:solidFill>
                  <a:schemeClr val="bg1"/>
                </a:solidFill>
              </a:rPr>
              <a:t>Jfrap</a:t>
            </a:r>
            <a:r>
              <a:rPr lang="en-US" dirty="0">
                <a:solidFill>
                  <a:schemeClr val="bg1"/>
                </a:solidFill>
              </a:rPr>
              <a:t> and Kyle Ruddy</a:t>
            </a:r>
          </a:p>
        </p:txBody>
      </p:sp>
    </p:spTree>
    <p:extLst>
      <p:ext uri="{BB962C8B-B14F-4D97-AF65-F5344CB8AC3E}">
        <p14:creationId xmlns:p14="http://schemas.microsoft.com/office/powerpoint/2010/main" val="194432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 bit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Costa Rican, currently living in Pittsburgh</a:t>
            </a:r>
          </a:p>
          <a:p>
            <a:r>
              <a:rPr lang="en-US" dirty="0">
                <a:solidFill>
                  <a:schemeClr val="bg1"/>
                </a:solidFill>
              </a:rPr>
              <a:t>Resume stuff</a:t>
            </a:r>
          </a:p>
          <a:p>
            <a:r>
              <a:rPr lang="en-US" dirty="0">
                <a:solidFill>
                  <a:schemeClr val="bg1"/>
                </a:solidFill>
              </a:rPr>
              <a:t>Big proponent of the 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vBrownBag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, VMUG, VTUG, </a:t>
            </a:r>
            <a:r>
              <a:rPr lang="en-US" dirty="0" err="1">
                <a:solidFill>
                  <a:schemeClr val="bg1"/>
                </a:solidFill>
              </a:rPr>
              <a:t>vBeers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vBrisket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E-470 &amp; Smoky Hill Rd, near Southlands Mall</a:t>
            </a:r>
          </a:p>
          <a:p>
            <a:r>
              <a:rPr lang="en-US" dirty="0">
                <a:solidFill>
                  <a:schemeClr val="bg1"/>
                </a:solidFill>
              </a:rPr>
              <a:t>My journey started with a book: Scott Lowe's Mastering vSphere 5</a:t>
            </a:r>
          </a:p>
          <a:p>
            <a:r>
              <a:rPr lang="en-US" dirty="0">
                <a:solidFill>
                  <a:schemeClr val="bg1"/>
                </a:solidFill>
              </a:rPr>
              <a:t>VCP! YEAHH</a:t>
            </a:r>
          </a:p>
        </p:txBody>
      </p:sp>
    </p:spTree>
    <p:extLst>
      <p:ext uri="{BB962C8B-B14F-4D97-AF65-F5344CB8AC3E}">
        <p14:creationId xmlns:p14="http://schemas.microsoft.com/office/powerpoint/2010/main" val="358026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We’re done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get to trying things with the time we have!</a:t>
            </a:r>
          </a:p>
          <a:p>
            <a:r>
              <a:rPr lang="en-US" dirty="0">
                <a:solidFill>
                  <a:schemeClr val="bg1"/>
                </a:solidFill>
              </a:rPr>
              <a:t>Give feedback in the tool, and give feedback to me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2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Denver changed my career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84" y="3740917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blog.scottlowe.org</a:t>
            </a:r>
          </a:p>
          <a:p>
            <a:r>
              <a:rPr lang="en-US" dirty="0">
                <a:solidFill>
                  <a:schemeClr val="bg1"/>
                </a:solidFill>
              </a:rPr>
              <a:t>Thanks to Scott, for everything </a:t>
            </a:r>
          </a:p>
          <a:p>
            <a:r>
              <a:rPr lang="en-US" dirty="0">
                <a:solidFill>
                  <a:schemeClr val="bg1"/>
                </a:solidFill>
              </a:rPr>
              <a:t>I spoke at my first VMUG!</a:t>
            </a:r>
          </a:p>
          <a:p>
            <a:r>
              <a:rPr lang="en-US" dirty="0">
                <a:solidFill>
                  <a:schemeClr val="bg1"/>
                </a:solidFill>
              </a:rPr>
              <a:t>I started </a:t>
            </a:r>
            <a:r>
              <a:rPr lang="en-US" i="1" dirty="0">
                <a:solidFill>
                  <a:schemeClr val="bg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Twitter</a:t>
            </a:r>
          </a:p>
          <a:p>
            <a:r>
              <a:rPr lang="en-US" dirty="0">
                <a:solidFill>
                  <a:schemeClr val="bg1"/>
                </a:solidFill>
              </a:rPr>
              <a:t>I want to pay that forward today</a:t>
            </a:r>
          </a:p>
        </p:txBody>
      </p:sp>
      <p:pic>
        <p:nvPicPr>
          <p:cNvPr id="1026" name="Picture 2" descr="https://blog.scottlowe.org/public/img/slowe-inside-small-02-150x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9057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9" y="1371600"/>
            <a:ext cx="8759190" cy="213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26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From Zero To Useful series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799513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Started these in vBrownBag.com with </a:t>
            </a:r>
            <a:r>
              <a:rPr lang="en-US" sz="3200" dirty="0" err="1">
                <a:solidFill>
                  <a:schemeClr val="bg1"/>
                </a:solidFill>
              </a:rPr>
              <a:t>vRops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“Teach me like I’m a noob”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Session should be _practical_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There are no dumb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*The one eyed leading the blind*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*Stand on the shoulders of giants*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#F02U is the twitter hashtag ;)</a:t>
            </a:r>
          </a:p>
        </p:txBody>
      </p:sp>
    </p:spTree>
    <p:extLst>
      <p:ext uri="{BB962C8B-B14F-4D97-AF65-F5344CB8AC3E}">
        <p14:creationId xmlns:p14="http://schemas.microsoft.com/office/powerpoint/2010/main" val="395995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an interactive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left some time so we can do practical things, test different things.</a:t>
            </a:r>
          </a:p>
          <a:p>
            <a:r>
              <a:rPr lang="en-US" dirty="0">
                <a:solidFill>
                  <a:schemeClr val="bg1"/>
                </a:solidFill>
              </a:rPr>
              <a:t>CentOS VM running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, a host/VCSA on 6.5, and a host/VCSA on 6.7</a:t>
            </a:r>
          </a:p>
          <a:p>
            <a:r>
              <a:rPr lang="en-US" dirty="0">
                <a:solidFill>
                  <a:schemeClr val="bg1"/>
                </a:solidFill>
              </a:rPr>
              <a:t>If you already have a test VCSA and are running Linux/Mac on your laptop you can probably follow along, I did it in Workstation</a:t>
            </a:r>
          </a:p>
          <a:p>
            <a:r>
              <a:rPr lang="en-US" dirty="0">
                <a:solidFill>
                  <a:schemeClr val="bg1"/>
                </a:solidFill>
              </a:rPr>
              <a:t>I’m no expert, but we can all figure stuff out, it’s how we make our livelihoods lol</a:t>
            </a:r>
          </a:p>
        </p:txBody>
      </p:sp>
    </p:spTree>
    <p:extLst>
      <p:ext uri="{BB962C8B-B14F-4D97-AF65-F5344CB8AC3E}">
        <p14:creationId xmlns:p14="http://schemas.microsoft.com/office/powerpoint/2010/main" val="292373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What’s </a:t>
            </a:r>
            <a:r>
              <a:rPr lang="en-US" dirty="0" err="1">
                <a:solidFill>
                  <a:srgbClr val="00B0F0"/>
                </a:solidFill>
              </a:rPr>
              <a:t>Ansible</a:t>
            </a:r>
            <a:r>
              <a:rPr lang="en-US" dirty="0">
                <a:solidFill>
                  <a:srgbClr val="00B0F0"/>
                </a:solidFill>
              </a:rPr>
              <a:t> and why do I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is open source software</a:t>
            </a:r>
          </a:p>
          <a:p>
            <a:r>
              <a:rPr lang="en-US" i="1" dirty="0">
                <a:solidFill>
                  <a:schemeClr val="bg1"/>
                </a:solidFill>
              </a:rPr>
              <a:t>Very</a:t>
            </a:r>
            <a:r>
              <a:rPr lang="en-US" dirty="0">
                <a:solidFill>
                  <a:schemeClr val="bg1"/>
                </a:solidFill>
              </a:rPr>
              <a:t> flexible</a:t>
            </a:r>
          </a:p>
          <a:p>
            <a:r>
              <a:rPr lang="en-US" dirty="0">
                <a:solidFill>
                  <a:schemeClr val="bg1"/>
                </a:solidFill>
              </a:rPr>
              <a:t>Minimum requirements (no agents to deploy)</a:t>
            </a:r>
          </a:p>
          <a:p>
            <a:r>
              <a:rPr lang="en-US" dirty="0">
                <a:solidFill>
                  <a:schemeClr val="bg1"/>
                </a:solidFill>
              </a:rPr>
              <a:t>Allows one-time changes or declarative infrastructure management</a:t>
            </a:r>
          </a:p>
          <a:p>
            <a:r>
              <a:rPr lang="en-US" dirty="0">
                <a:solidFill>
                  <a:schemeClr val="bg1"/>
                </a:solidFill>
              </a:rPr>
              <a:t>Enables infrastructure as code</a:t>
            </a:r>
          </a:p>
          <a:p>
            <a:r>
              <a:rPr lang="en-US" dirty="0">
                <a:solidFill>
                  <a:schemeClr val="bg1"/>
                </a:solidFill>
              </a:rPr>
              <a:t>Uses YAML which is very readable</a:t>
            </a:r>
          </a:p>
        </p:txBody>
      </p:sp>
    </p:spTree>
    <p:extLst>
      <p:ext uri="{BB962C8B-B14F-4D97-AF65-F5344CB8AC3E}">
        <p14:creationId xmlns:p14="http://schemas.microsoft.com/office/powerpoint/2010/main" val="178797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do mean flexible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Ansible is an </a:t>
            </a:r>
            <a:r>
              <a:rPr lang="en-US" i="1" dirty="0">
                <a:solidFill>
                  <a:schemeClr val="bg1"/>
                </a:solidFill>
              </a:rPr>
              <a:t>infrastructure</a:t>
            </a:r>
            <a:r>
              <a:rPr lang="en-US" dirty="0">
                <a:solidFill>
                  <a:schemeClr val="bg1"/>
                </a:solidFill>
              </a:rPr>
              <a:t> management tool</a:t>
            </a:r>
          </a:p>
          <a:p>
            <a:r>
              <a:rPr lang="en-US" dirty="0">
                <a:solidFill>
                  <a:schemeClr val="bg1"/>
                </a:solidFill>
              </a:rPr>
              <a:t>It can interface with about everything with an API, or SSH!</a:t>
            </a:r>
          </a:p>
          <a:p>
            <a:r>
              <a:rPr lang="en-US" dirty="0">
                <a:solidFill>
                  <a:schemeClr val="bg1"/>
                </a:solidFill>
              </a:rPr>
              <a:t>Uses modules to interface</a:t>
            </a:r>
          </a:p>
          <a:p>
            <a:r>
              <a:rPr lang="en-US" dirty="0">
                <a:solidFill>
                  <a:schemeClr val="bg1"/>
                </a:solidFill>
              </a:rPr>
              <a:t>Lots of abstraction – what you do is really the minimum</a:t>
            </a:r>
          </a:p>
          <a:p>
            <a:r>
              <a:rPr lang="en-US" dirty="0">
                <a:solidFill>
                  <a:schemeClr val="bg1"/>
                </a:solidFill>
              </a:rPr>
              <a:t>Allows net/sys/</a:t>
            </a:r>
            <a:r>
              <a:rPr lang="en-US" dirty="0" err="1">
                <a:solidFill>
                  <a:schemeClr val="bg1"/>
                </a:solidFill>
              </a:rPr>
              <a:t>devs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to collaborate</a:t>
            </a:r>
          </a:p>
        </p:txBody>
      </p:sp>
    </p:spTree>
    <p:extLst>
      <p:ext uri="{BB962C8B-B14F-4D97-AF65-F5344CB8AC3E}">
        <p14:creationId xmlns:p14="http://schemas.microsoft.com/office/powerpoint/2010/main" val="355355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1448</Words>
  <Application>Microsoft Office PowerPoint</Application>
  <PresentationFormat>On-screen Show (4:3)</PresentationFormat>
  <Paragraphs>313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#F02U From Zero to Useful Using Ansible with vSphere</vt:lpstr>
      <vt:lpstr>Agenda</vt:lpstr>
      <vt:lpstr>A favor</vt:lpstr>
      <vt:lpstr>A bit about me</vt:lpstr>
      <vt:lpstr>Denver changed my career</vt:lpstr>
      <vt:lpstr>From Zero To Useful series</vt:lpstr>
      <vt:lpstr>This is an interactive session</vt:lpstr>
      <vt:lpstr>What’s Ansible and why do I care</vt:lpstr>
      <vt:lpstr>I do mean flexible</vt:lpstr>
      <vt:lpstr>New tool in your toolset</vt:lpstr>
      <vt:lpstr>Ansible in a nutshell</vt:lpstr>
      <vt:lpstr>Show me a diagram</vt:lpstr>
      <vt:lpstr>Setting up Ansible on a Linux server</vt:lpstr>
      <vt:lpstr>Let’s prepare a Linux VM</vt:lpstr>
      <vt:lpstr>All installation commands</vt:lpstr>
      <vt:lpstr>Your first Ansible command</vt:lpstr>
      <vt:lpstr>Check versions</vt:lpstr>
      <vt:lpstr>Two ways of talking to vSphere</vt:lpstr>
      <vt:lpstr>Ansible and VMware REST</vt:lpstr>
      <vt:lpstr>REST is easy</vt:lpstr>
      <vt:lpstr>REST changes</vt:lpstr>
      <vt:lpstr>Playbooks (do the thing!)</vt:lpstr>
      <vt:lpstr>Example of using Ansible with vSphere </vt:lpstr>
      <vt:lpstr>Login Credentials Management</vt:lpstr>
      <vt:lpstr>Example of using Ansible with vSphere </vt:lpstr>
      <vt:lpstr>API Authentication </vt:lpstr>
      <vt:lpstr>Example of using Ansible with vSphere </vt:lpstr>
      <vt:lpstr>Get all the hosts in vCenter</vt:lpstr>
      <vt:lpstr>Example of using Ansible with vSphere </vt:lpstr>
      <vt:lpstr>Set Syslog Host  </vt:lpstr>
      <vt:lpstr>Example of using Ansible with vSphere </vt:lpstr>
      <vt:lpstr>Ensure Syslog Service is running</vt:lpstr>
      <vt:lpstr>Example of using Ansible with vSphere </vt:lpstr>
      <vt:lpstr>Ensure Syslog Service is running</vt:lpstr>
      <vt:lpstr>Example of using Ansible with vSphere </vt:lpstr>
      <vt:lpstr>You should see green &amp; a report</vt:lpstr>
      <vt:lpstr>Awesome, let’s actually do</vt:lpstr>
      <vt:lpstr>Value discussion</vt:lpstr>
      <vt:lpstr>Further Reading</vt:lpstr>
      <vt:lpstr>We’re done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#vCommunity Benefits for you,  your team and your town</dc:title>
  <dc:creator>Windows User</dc:creator>
  <cp:lastModifiedBy>Ariel Sanchez</cp:lastModifiedBy>
  <cp:revision>28</cp:revision>
  <dcterms:created xsi:type="dcterms:W3CDTF">2018-04-04T14:09:32Z</dcterms:created>
  <dcterms:modified xsi:type="dcterms:W3CDTF">2018-04-26T18:58:17Z</dcterms:modified>
</cp:coreProperties>
</file>