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 snapToGrid="0" snapToObjects="1">
      <p:cViewPr>
        <p:scale>
          <a:sx n="70" d="100"/>
          <a:sy n="70" d="100"/>
        </p:scale>
        <p:origin x="217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3697-1745-6746-9477-B8E2592DD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3321C-6BF3-0342-87A9-5AABF83AB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Griffin</a:t>
            </a:r>
          </a:p>
        </p:txBody>
      </p:sp>
    </p:spTree>
    <p:extLst>
      <p:ext uri="{BB962C8B-B14F-4D97-AF65-F5344CB8AC3E}">
        <p14:creationId xmlns:p14="http://schemas.microsoft.com/office/powerpoint/2010/main" val="293921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7740-9984-7E4B-858B-3BD9E62D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BC4E-0E58-234F-A8BF-9317EEE4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fun and interesting website.</a:t>
            </a:r>
          </a:p>
          <a:p>
            <a:r>
              <a:rPr lang="en-US" dirty="0"/>
              <a:t>Be able to showcase my pictures I photoshopped.</a:t>
            </a:r>
          </a:p>
          <a:p>
            <a:r>
              <a:rPr lang="en-US" dirty="0"/>
              <a:t>To show my After Effects project.</a:t>
            </a:r>
          </a:p>
          <a:p>
            <a:r>
              <a:rPr lang="en-US" dirty="0"/>
              <a:t>To integrate my p5 game into my website.</a:t>
            </a:r>
          </a:p>
        </p:txBody>
      </p:sp>
    </p:spTree>
    <p:extLst>
      <p:ext uri="{BB962C8B-B14F-4D97-AF65-F5344CB8AC3E}">
        <p14:creationId xmlns:p14="http://schemas.microsoft.com/office/powerpoint/2010/main" val="39265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7740-9984-7E4B-858B-3BD9E62D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Each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BC4E-0E58-234F-A8BF-9317EEE4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Homepage </a:t>
            </a:r>
          </a:p>
          <a:p>
            <a:pPr lvl="1"/>
            <a:r>
              <a:rPr lang="en-US" dirty="0"/>
              <a:t>To display my headshot, a short bio, and to show the pictures I created in Photoshop.</a:t>
            </a:r>
          </a:p>
          <a:p>
            <a:r>
              <a:rPr lang="en-US" dirty="0"/>
              <a:t>Video Gallery</a:t>
            </a:r>
          </a:p>
          <a:p>
            <a:pPr lvl="1"/>
            <a:r>
              <a:rPr lang="en-US" dirty="0"/>
              <a:t>To integrate my After Effects video into the website and leave room in the future for my upcoming video projects.</a:t>
            </a:r>
          </a:p>
          <a:p>
            <a:r>
              <a:rPr lang="en-US" dirty="0"/>
              <a:t>Game</a:t>
            </a:r>
          </a:p>
          <a:p>
            <a:pPr lvl="1"/>
            <a:r>
              <a:rPr lang="en-US" dirty="0"/>
              <a:t>To display and be able to play my p5 game.</a:t>
            </a:r>
          </a:p>
          <a:p>
            <a:r>
              <a:rPr lang="en-US" dirty="0"/>
              <a:t>Contact Page</a:t>
            </a:r>
          </a:p>
          <a:p>
            <a:pPr lvl="1"/>
            <a:r>
              <a:rPr lang="en-US" dirty="0"/>
              <a:t>To have a room for anyone to be able to contact me.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4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7740-9984-7E4B-858B-3BD9E62D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Design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BC4E-0E58-234F-A8BF-9317EEE4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8044"/>
            <a:ext cx="7729728" cy="3101983"/>
          </a:xfrm>
        </p:spPr>
        <p:txBody>
          <a:bodyPr/>
          <a:lstStyle/>
          <a:p>
            <a:r>
              <a:rPr lang="en-US" dirty="0"/>
              <a:t>Image Gallery</a:t>
            </a:r>
          </a:p>
          <a:p>
            <a:r>
              <a:rPr lang="en-US" dirty="0"/>
              <a:t>A function navigation bar</a:t>
            </a:r>
          </a:p>
          <a:p>
            <a:r>
              <a:rPr lang="en-US" dirty="0"/>
              <a:t>Area for headshot, and short bio</a:t>
            </a:r>
          </a:p>
          <a:p>
            <a:r>
              <a:rPr lang="en-US" dirty="0"/>
              <a:t>Contact me button at the bottom of each page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A748E3-EB13-DF4C-BCB0-155813D3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2638044"/>
            <a:ext cx="6394704" cy="266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7740-9984-7E4B-858B-3BD9E62D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Problems I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BC4E-0E58-234F-A8BF-9317EEE4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3645"/>
            <a:ext cx="7729728" cy="3201043"/>
          </a:xfrm>
        </p:spPr>
        <p:txBody>
          <a:bodyPr/>
          <a:lstStyle/>
          <a:p>
            <a:r>
              <a:rPr lang="en-US" dirty="0"/>
              <a:t>Couldn’t get the text that says “online portfolio” to stay still (wanted to be in the navigation bar.)</a:t>
            </a:r>
          </a:p>
          <a:p>
            <a:r>
              <a:rPr lang="en-US" dirty="0"/>
              <a:t>To make the website atheistically pleasing.</a:t>
            </a:r>
          </a:p>
          <a:p>
            <a:r>
              <a:rPr lang="en-US" dirty="0"/>
              <a:t>Had to figure out how to use bootstrap to make my image grid.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1D4B3-2DED-984D-B6B2-B3B98B8D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678" y="2931313"/>
            <a:ext cx="4697629" cy="18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7740-9984-7E4B-858B-3BD9E62D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BC4E-0E58-234F-A8BF-9317EEE4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website is fun.</a:t>
            </a:r>
          </a:p>
          <a:p>
            <a:r>
              <a:rPr lang="en-US" dirty="0"/>
              <a:t>Bootstrap will save multiple hours of time.</a:t>
            </a:r>
          </a:p>
          <a:p>
            <a:r>
              <a:rPr lang="en-US" dirty="0"/>
              <a:t>Navigation bars are never fun to mess with.</a:t>
            </a:r>
          </a:p>
          <a:p>
            <a:r>
              <a:rPr lang="en-US" dirty="0"/>
              <a:t>Learned how to embed videos / p5 games.</a:t>
            </a:r>
          </a:p>
        </p:txBody>
      </p:sp>
    </p:spTree>
    <p:extLst>
      <p:ext uri="{BB962C8B-B14F-4D97-AF65-F5344CB8AC3E}">
        <p14:creationId xmlns:p14="http://schemas.microsoft.com/office/powerpoint/2010/main" val="34182994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</TotalTime>
  <Words>221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Parcel</vt:lpstr>
      <vt:lpstr>Online Portfolio</vt:lpstr>
      <vt:lpstr>The Purpose Of The Website</vt:lpstr>
      <vt:lpstr>Purpose Of Each Page</vt:lpstr>
      <vt:lpstr>Design Elements</vt:lpstr>
      <vt:lpstr>Problems I Encountered</vt:lpstr>
      <vt:lpstr>What I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Portfolio</dc:title>
  <dc:creator>Bryce Griffin</dc:creator>
  <cp:lastModifiedBy>Bryce Griffin</cp:lastModifiedBy>
  <cp:revision>2</cp:revision>
  <dcterms:created xsi:type="dcterms:W3CDTF">2019-12-20T04:58:27Z</dcterms:created>
  <dcterms:modified xsi:type="dcterms:W3CDTF">2019-12-20T05:17:24Z</dcterms:modified>
</cp:coreProperties>
</file>