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5" r:id="rId7"/>
    <p:sldId id="261" r:id="rId8"/>
    <p:sldId id="268" r:id="rId9"/>
    <p:sldId id="262" r:id="rId10"/>
    <p:sldId id="264" r:id="rId11"/>
    <p:sldId id="263" r:id="rId12"/>
    <p:sldId id="270" r:id="rId13"/>
    <p:sldId id="26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73"/>
    <a:srgbClr val="B7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4" y="372"/>
      </p:cViewPr>
      <p:guideLst>
        <p:guide orient="horz" pos="2164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245E5-1A87-4E28-8E3B-BA0C1AF9BD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52A8-BAB2-41E8-9F3D-1A7A2EED90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F736B-91D6-452F-AD0D-295863268C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33E0F-3C0E-4A56-AF7F-28114C1C7D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13500000" flipH="1" flipV="1">
            <a:off x="1526154" y="1263346"/>
            <a:ext cx="1135985" cy="6804641"/>
          </a:xfrm>
          <a:prstGeom prst="rect">
            <a:avLst/>
          </a:prstGeom>
          <a:solidFill>
            <a:srgbClr val="AB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13500000" flipH="1" flipV="1">
            <a:off x="2342339" y="2071962"/>
            <a:ext cx="1135985" cy="6768092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8100000" flipH="1">
            <a:off x="1487091" y="-1247315"/>
            <a:ext cx="1135985" cy="693564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8100000" flipH="1">
            <a:off x="2289205" y="-2053352"/>
            <a:ext cx="1135985" cy="693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矩形 1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>
            <a:off x="3599089" y="2240954"/>
            <a:ext cx="2246076" cy="2221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组合 1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>
            <a:off x="1791060" y="1822662"/>
            <a:ext cx="3706495" cy="3251835"/>
            <a:chOff x="800818" y="1888497"/>
            <a:chExt cx="3706495" cy="3251835"/>
          </a:xfrm>
        </p:grpSpPr>
        <p:grpSp>
          <p:nvGrpSpPr>
            <p:cNvPr id="21" name="组合 20"/>
            <p:cNvGrpSpPr/>
            <p:nvPr/>
          </p:nvGrpSpPr>
          <p:grpSpPr>
            <a:xfrm>
              <a:off x="800818" y="1888497"/>
              <a:ext cx="3464001" cy="3107210"/>
              <a:chOff x="1367910" y="1849408"/>
              <a:chExt cx="3464001" cy="3107210"/>
            </a:xfrm>
          </p:grpSpPr>
          <p:sp>
            <p:nvSpPr>
              <p:cNvPr id="23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  <p:cNvSpPr>
                <a:spLocks noChangeAspect="1"/>
              </p:cNvSpPr>
              <p:nvPr/>
            </p:nvSpPr>
            <p:spPr>
              <a:xfrm>
                <a:off x="1367910" y="1849408"/>
                <a:ext cx="2852519" cy="3107210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52400" dist="50800" dir="1890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  <p:cNvSpPr>
                <a:spLocks noChangeAspect="1"/>
              </p:cNvSpPr>
              <p:nvPr/>
            </p:nvSpPr>
            <p:spPr>
              <a:xfrm>
                <a:off x="1984200" y="1849408"/>
                <a:ext cx="2847711" cy="3104559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  <a:tileRect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  <p:cNvSpPr/>
              <p:nvPr/>
            </p:nvSpPr>
            <p:spPr>
              <a:xfrm>
                <a:off x="2243031" y="2131585"/>
                <a:ext cx="2330047" cy="2540203"/>
              </a:xfrm>
              <a:custGeom>
                <a:avLst/>
                <a:gdLst>
                  <a:gd name="connsiteX0" fmla="*/ 653528 w 1305333"/>
                  <a:gd name="connsiteY0" fmla="*/ 0 h 1424419"/>
                  <a:gd name="connsiteX1" fmla="*/ 757287 w 1305333"/>
                  <a:gd name="connsiteY1" fmla="*/ 32444 h 1424419"/>
                  <a:gd name="connsiteX2" fmla="*/ 1206876 w 1305333"/>
                  <a:gd name="connsiteY2" fmla="*/ 284945 h 1424419"/>
                  <a:gd name="connsiteX3" fmla="*/ 1233464 w 1305333"/>
                  <a:gd name="connsiteY3" fmla="*/ 306775 h 1424419"/>
                  <a:gd name="connsiteX4" fmla="*/ 1299728 w 1305333"/>
                  <a:gd name="connsiteY4" fmla="*/ 452301 h 1424419"/>
                  <a:gd name="connsiteX5" fmla="*/ 1303099 w 1305333"/>
                  <a:gd name="connsiteY5" fmla="*/ 495558 h 1424419"/>
                  <a:gd name="connsiteX6" fmla="*/ 1303099 w 1305333"/>
                  <a:gd name="connsiteY6" fmla="*/ 952393 h 1424419"/>
                  <a:gd name="connsiteX7" fmla="*/ 1299356 w 1305333"/>
                  <a:gd name="connsiteY7" fmla="*/ 974248 h 1424419"/>
                  <a:gd name="connsiteX8" fmla="*/ 1193590 w 1305333"/>
                  <a:gd name="connsiteY8" fmla="*/ 1159518 h 1424419"/>
                  <a:gd name="connsiteX9" fmla="*/ 1188747 w 1305333"/>
                  <a:gd name="connsiteY9" fmla="*/ 1163476 h 1424419"/>
                  <a:gd name="connsiteX10" fmla="*/ 792288 w 1305333"/>
                  <a:gd name="connsiteY10" fmla="*/ 1385653 h 1424419"/>
                  <a:gd name="connsiteX11" fmla="*/ 522686 w 1305333"/>
                  <a:gd name="connsiteY11" fmla="*/ 1384922 h 1424419"/>
                  <a:gd name="connsiteX12" fmla="*/ 80344 w 1305333"/>
                  <a:gd name="connsiteY12" fmla="*/ 1139323 h 1424419"/>
                  <a:gd name="connsiteX13" fmla="*/ 68397 w 1305333"/>
                  <a:gd name="connsiteY13" fmla="*/ 1130059 h 1424419"/>
                  <a:gd name="connsiteX14" fmla="*/ 667 w 1305333"/>
                  <a:gd name="connsiteY14" fmla="*/ 999105 h 1424419"/>
                  <a:gd name="connsiteX15" fmla="*/ 0 w 1305333"/>
                  <a:gd name="connsiteY15" fmla="*/ 972364 h 1424419"/>
                  <a:gd name="connsiteX16" fmla="*/ 2496 w 1305333"/>
                  <a:gd name="connsiteY16" fmla="*/ 463106 h 1424419"/>
                  <a:gd name="connsiteX17" fmla="*/ 2458 w 1305333"/>
                  <a:gd name="connsiteY17" fmla="*/ 429563 h 1424419"/>
                  <a:gd name="connsiteX18" fmla="*/ 75248 w 1305333"/>
                  <a:gd name="connsiteY18" fmla="*/ 303202 h 1424419"/>
                  <a:gd name="connsiteX19" fmla="*/ 103465 w 1305333"/>
                  <a:gd name="connsiteY19" fmla="*/ 288252 h 1424419"/>
                  <a:gd name="connsiteX20" fmla="*/ 541533 w 1305333"/>
                  <a:gd name="connsiteY20" fmla="*/ 38110 h 1424419"/>
                  <a:gd name="connsiteX21" fmla="*/ 653528 w 1305333"/>
                  <a:gd name="connsiteY21" fmla="*/ 0 h 1424419"/>
                  <a:gd name="connsiteX0-1" fmla="*/ 653528 w 1305333"/>
                  <a:gd name="connsiteY0-2" fmla="*/ 0 h 1424419"/>
                  <a:gd name="connsiteX1-3" fmla="*/ 757287 w 1305333"/>
                  <a:gd name="connsiteY1-4" fmla="*/ 32444 h 1424419"/>
                  <a:gd name="connsiteX2-5" fmla="*/ 1206876 w 1305333"/>
                  <a:gd name="connsiteY2-6" fmla="*/ 284945 h 1424419"/>
                  <a:gd name="connsiteX3-7" fmla="*/ 1233464 w 1305333"/>
                  <a:gd name="connsiteY3-8" fmla="*/ 306775 h 1424419"/>
                  <a:gd name="connsiteX4-9" fmla="*/ 1301712 w 1305333"/>
                  <a:gd name="connsiteY4-10" fmla="*/ 442384 h 1424419"/>
                  <a:gd name="connsiteX5-11" fmla="*/ 1303099 w 1305333"/>
                  <a:gd name="connsiteY5-12" fmla="*/ 495558 h 1424419"/>
                  <a:gd name="connsiteX6-13" fmla="*/ 1303099 w 1305333"/>
                  <a:gd name="connsiteY6-14" fmla="*/ 952393 h 1424419"/>
                  <a:gd name="connsiteX7-15" fmla="*/ 1299356 w 1305333"/>
                  <a:gd name="connsiteY7-16" fmla="*/ 974248 h 1424419"/>
                  <a:gd name="connsiteX8-17" fmla="*/ 1193590 w 1305333"/>
                  <a:gd name="connsiteY8-18" fmla="*/ 1159518 h 1424419"/>
                  <a:gd name="connsiteX9-19" fmla="*/ 1188747 w 1305333"/>
                  <a:gd name="connsiteY9-20" fmla="*/ 1163476 h 1424419"/>
                  <a:gd name="connsiteX10-21" fmla="*/ 792288 w 1305333"/>
                  <a:gd name="connsiteY10-22" fmla="*/ 1385653 h 1424419"/>
                  <a:gd name="connsiteX11-23" fmla="*/ 522686 w 1305333"/>
                  <a:gd name="connsiteY11-24" fmla="*/ 1384922 h 1424419"/>
                  <a:gd name="connsiteX12-25" fmla="*/ 80344 w 1305333"/>
                  <a:gd name="connsiteY12-26" fmla="*/ 1139323 h 1424419"/>
                  <a:gd name="connsiteX13-27" fmla="*/ 68397 w 1305333"/>
                  <a:gd name="connsiteY13-28" fmla="*/ 1130059 h 1424419"/>
                  <a:gd name="connsiteX14-29" fmla="*/ 667 w 1305333"/>
                  <a:gd name="connsiteY14-30" fmla="*/ 999105 h 1424419"/>
                  <a:gd name="connsiteX15-31" fmla="*/ 0 w 1305333"/>
                  <a:gd name="connsiteY15-32" fmla="*/ 972364 h 1424419"/>
                  <a:gd name="connsiteX16-33" fmla="*/ 2496 w 1305333"/>
                  <a:gd name="connsiteY16-34" fmla="*/ 463106 h 1424419"/>
                  <a:gd name="connsiteX17-35" fmla="*/ 2458 w 1305333"/>
                  <a:gd name="connsiteY17-36" fmla="*/ 429563 h 1424419"/>
                  <a:gd name="connsiteX18-37" fmla="*/ 75248 w 1305333"/>
                  <a:gd name="connsiteY18-38" fmla="*/ 303202 h 1424419"/>
                  <a:gd name="connsiteX19-39" fmla="*/ 103465 w 1305333"/>
                  <a:gd name="connsiteY19-40" fmla="*/ 288252 h 1424419"/>
                  <a:gd name="connsiteX20-41" fmla="*/ 541533 w 1305333"/>
                  <a:gd name="connsiteY20-42" fmla="*/ 38110 h 1424419"/>
                  <a:gd name="connsiteX21-43" fmla="*/ 653528 w 1305333"/>
                  <a:gd name="connsiteY21-44" fmla="*/ 0 h 1424419"/>
                  <a:gd name="connsiteX0-45" fmla="*/ 653528 w 1305333"/>
                  <a:gd name="connsiteY0-46" fmla="*/ 0 h 1424419"/>
                  <a:gd name="connsiteX1-47" fmla="*/ 757287 w 1305333"/>
                  <a:gd name="connsiteY1-48" fmla="*/ 32444 h 1424419"/>
                  <a:gd name="connsiteX2-49" fmla="*/ 1206876 w 1305333"/>
                  <a:gd name="connsiteY2-50" fmla="*/ 284945 h 1424419"/>
                  <a:gd name="connsiteX3-51" fmla="*/ 1233464 w 1305333"/>
                  <a:gd name="connsiteY3-52" fmla="*/ 306775 h 1424419"/>
                  <a:gd name="connsiteX4-53" fmla="*/ 1301712 w 1305333"/>
                  <a:gd name="connsiteY4-54" fmla="*/ 442384 h 1424419"/>
                  <a:gd name="connsiteX5-55" fmla="*/ 1303099 w 1305333"/>
                  <a:gd name="connsiteY5-56" fmla="*/ 495558 h 1424419"/>
                  <a:gd name="connsiteX6-57" fmla="*/ 1303099 w 1305333"/>
                  <a:gd name="connsiteY6-58" fmla="*/ 952393 h 1424419"/>
                  <a:gd name="connsiteX7-59" fmla="*/ 1299356 w 1305333"/>
                  <a:gd name="connsiteY7-60" fmla="*/ 974248 h 1424419"/>
                  <a:gd name="connsiteX8-61" fmla="*/ 1193590 w 1305333"/>
                  <a:gd name="connsiteY8-62" fmla="*/ 1159518 h 1424419"/>
                  <a:gd name="connsiteX9-63" fmla="*/ 1188747 w 1305333"/>
                  <a:gd name="connsiteY9-64" fmla="*/ 1163476 h 1424419"/>
                  <a:gd name="connsiteX10-65" fmla="*/ 792288 w 1305333"/>
                  <a:gd name="connsiteY10-66" fmla="*/ 1385653 h 1424419"/>
                  <a:gd name="connsiteX11-67" fmla="*/ 522686 w 1305333"/>
                  <a:gd name="connsiteY11-68" fmla="*/ 1384922 h 1424419"/>
                  <a:gd name="connsiteX12-69" fmla="*/ 80344 w 1305333"/>
                  <a:gd name="connsiteY12-70" fmla="*/ 1139323 h 1424419"/>
                  <a:gd name="connsiteX13-71" fmla="*/ 68397 w 1305333"/>
                  <a:gd name="connsiteY13-72" fmla="*/ 1130059 h 1424419"/>
                  <a:gd name="connsiteX14-73" fmla="*/ 667 w 1305333"/>
                  <a:gd name="connsiteY14-74" fmla="*/ 999105 h 1424419"/>
                  <a:gd name="connsiteX15-75" fmla="*/ 0 w 1305333"/>
                  <a:gd name="connsiteY15-76" fmla="*/ 972364 h 1424419"/>
                  <a:gd name="connsiteX16-77" fmla="*/ 2496 w 1305333"/>
                  <a:gd name="connsiteY16-78" fmla="*/ 463106 h 1424419"/>
                  <a:gd name="connsiteX17-79" fmla="*/ 2458 w 1305333"/>
                  <a:gd name="connsiteY17-80" fmla="*/ 429563 h 1424419"/>
                  <a:gd name="connsiteX18-81" fmla="*/ 75248 w 1305333"/>
                  <a:gd name="connsiteY18-82" fmla="*/ 303202 h 1424419"/>
                  <a:gd name="connsiteX19-83" fmla="*/ 103465 w 1305333"/>
                  <a:gd name="connsiteY19-84" fmla="*/ 288252 h 1424419"/>
                  <a:gd name="connsiteX20-85" fmla="*/ 541533 w 1305333"/>
                  <a:gd name="connsiteY20-86" fmla="*/ 38110 h 1424419"/>
                  <a:gd name="connsiteX21-87" fmla="*/ 653528 w 1305333"/>
                  <a:gd name="connsiteY21-88" fmla="*/ 0 h 1424419"/>
                  <a:gd name="connsiteX0-89" fmla="*/ 653528 w 1306046"/>
                  <a:gd name="connsiteY0-90" fmla="*/ 0 h 1424419"/>
                  <a:gd name="connsiteX1-91" fmla="*/ 757287 w 1306046"/>
                  <a:gd name="connsiteY1-92" fmla="*/ 32444 h 1424419"/>
                  <a:gd name="connsiteX2-93" fmla="*/ 1206876 w 1306046"/>
                  <a:gd name="connsiteY2-94" fmla="*/ 284945 h 1424419"/>
                  <a:gd name="connsiteX3-95" fmla="*/ 1233464 w 1306046"/>
                  <a:gd name="connsiteY3-96" fmla="*/ 306775 h 1424419"/>
                  <a:gd name="connsiteX4-97" fmla="*/ 1301712 w 1306046"/>
                  <a:gd name="connsiteY4-98" fmla="*/ 442384 h 1424419"/>
                  <a:gd name="connsiteX5-99" fmla="*/ 1303099 w 1306046"/>
                  <a:gd name="connsiteY5-100" fmla="*/ 495558 h 1424419"/>
                  <a:gd name="connsiteX6-101" fmla="*/ 1303099 w 1306046"/>
                  <a:gd name="connsiteY6-102" fmla="*/ 952393 h 1424419"/>
                  <a:gd name="connsiteX7-103" fmla="*/ 1305306 w 1306046"/>
                  <a:gd name="connsiteY7-104" fmla="*/ 990115 h 1424419"/>
                  <a:gd name="connsiteX8-105" fmla="*/ 1193590 w 1306046"/>
                  <a:gd name="connsiteY8-106" fmla="*/ 1159518 h 1424419"/>
                  <a:gd name="connsiteX9-107" fmla="*/ 1188747 w 1306046"/>
                  <a:gd name="connsiteY9-108" fmla="*/ 1163476 h 1424419"/>
                  <a:gd name="connsiteX10-109" fmla="*/ 792288 w 1306046"/>
                  <a:gd name="connsiteY10-110" fmla="*/ 1385653 h 1424419"/>
                  <a:gd name="connsiteX11-111" fmla="*/ 522686 w 1306046"/>
                  <a:gd name="connsiteY11-112" fmla="*/ 1384922 h 1424419"/>
                  <a:gd name="connsiteX12-113" fmla="*/ 80344 w 1306046"/>
                  <a:gd name="connsiteY12-114" fmla="*/ 1139323 h 1424419"/>
                  <a:gd name="connsiteX13-115" fmla="*/ 68397 w 1306046"/>
                  <a:gd name="connsiteY13-116" fmla="*/ 1130059 h 1424419"/>
                  <a:gd name="connsiteX14-117" fmla="*/ 667 w 1306046"/>
                  <a:gd name="connsiteY14-118" fmla="*/ 999105 h 1424419"/>
                  <a:gd name="connsiteX15-119" fmla="*/ 0 w 1306046"/>
                  <a:gd name="connsiteY15-120" fmla="*/ 972364 h 1424419"/>
                  <a:gd name="connsiteX16-121" fmla="*/ 2496 w 1306046"/>
                  <a:gd name="connsiteY16-122" fmla="*/ 463106 h 1424419"/>
                  <a:gd name="connsiteX17-123" fmla="*/ 2458 w 1306046"/>
                  <a:gd name="connsiteY17-124" fmla="*/ 429563 h 1424419"/>
                  <a:gd name="connsiteX18-125" fmla="*/ 75248 w 1306046"/>
                  <a:gd name="connsiteY18-126" fmla="*/ 303202 h 1424419"/>
                  <a:gd name="connsiteX19-127" fmla="*/ 103465 w 1306046"/>
                  <a:gd name="connsiteY19-128" fmla="*/ 288252 h 1424419"/>
                  <a:gd name="connsiteX20-129" fmla="*/ 541533 w 1306046"/>
                  <a:gd name="connsiteY20-130" fmla="*/ 38110 h 1424419"/>
                  <a:gd name="connsiteX21-131" fmla="*/ 653528 w 1306046"/>
                  <a:gd name="connsiteY21-132" fmla="*/ 0 h 1424419"/>
                  <a:gd name="connsiteX0-133" fmla="*/ 653528 w 1305333"/>
                  <a:gd name="connsiteY0-134" fmla="*/ 0 h 1424419"/>
                  <a:gd name="connsiteX1-135" fmla="*/ 757287 w 1305333"/>
                  <a:gd name="connsiteY1-136" fmla="*/ 32444 h 1424419"/>
                  <a:gd name="connsiteX2-137" fmla="*/ 1206876 w 1305333"/>
                  <a:gd name="connsiteY2-138" fmla="*/ 284945 h 1424419"/>
                  <a:gd name="connsiteX3-139" fmla="*/ 1233464 w 1305333"/>
                  <a:gd name="connsiteY3-140" fmla="*/ 306775 h 1424419"/>
                  <a:gd name="connsiteX4-141" fmla="*/ 1301712 w 1305333"/>
                  <a:gd name="connsiteY4-142" fmla="*/ 442384 h 1424419"/>
                  <a:gd name="connsiteX5-143" fmla="*/ 1303099 w 1305333"/>
                  <a:gd name="connsiteY5-144" fmla="*/ 495558 h 1424419"/>
                  <a:gd name="connsiteX6-145" fmla="*/ 1303099 w 1305333"/>
                  <a:gd name="connsiteY6-146" fmla="*/ 952393 h 1424419"/>
                  <a:gd name="connsiteX7-147" fmla="*/ 1305306 w 1305333"/>
                  <a:gd name="connsiteY7-148" fmla="*/ 990115 h 1424419"/>
                  <a:gd name="connsiteX8-149" fmla="*/ 1193590 w 1305333"/>
                  <a:gd name="connsiteY8-150" fmla="*/ 1159518 h 1424419"/>
                  <a:gd name="connsiteX9-151" fmla="*/ 1188747 w 1305333"/>
                  <a:gd name="connsiteY9-152" fmla="*/ 1163476 h 1424419"/>
                  <a:gd name="connsiteX10-153" fmla="*/ 792288 w 1305333"/>
                  <a:gd name="connsiteY10-154" fmla="*/ 1385653 h 1424419"/>
                  <a:gd name="connsiteX11-155" fmla="*/ 522686 w 1305333"/>
                  <a:gd name="connsiteY11-156" fmla="*/ 1384922 h 1424419"/>
                  <a:gd name="connsiteX12-157" fmla="*/ 80344 w 1305333"/>
                  <a:gd name="connsiteY12-158" fmla="*/ 1139323 h 1424419"/>
                  <a:gd name="connsiteX13-159" fmla="*/ 68397 w 1305333"/>
                  <a:gd name="connsiteY13-160" fmla="*/ 1130059 h 1424419"/>
                  <a:gd name="connsiteX14-161" fmla="*/ 667 w 1305333"/>
                  <a:gd name="connsiteY14-162" fmla="*/ 999105 h 1424419"/>
                  <a:gd name="connsiteX15-163" fmla="*/ 0 w 1305333"/>
                  <a:gd name="connsiteY15-164" fmla="*/ 972364 h 1424419"/>
                  <a:gd name="connsiteX16-165" fmla="*/ 2496 w 1305333"/>
                  <a:gd name="connsiteY16-166" fmla="*/ 463106 h 1424419"/>
                  <a:gd name="connsiteX17-167" fmla="*/ 2458 w 1305333"/>
                  <a:gd name="connsiteY17-168" fmla="*/ 429563 h 1424419"/>
                  <a:gd name="connsiteX18-169" fmla="*/ 75248 w 1305333"/>
                  <a:gd name="connsiteY18-170" fmla="*/ 303202 h 1424419"/>
                  <a:gd name="connsiteX19-171" fmla="*/ 103465 w 1305333"/>
                  <a:gd name="connsiteY19-172" fmla="*/ 288252 h 1424419"/>
                  <a:gd name="connsiteX20-173" fmla="*/ 541533 w 1305333"/>
                  <a:gd name="connsiteY20-174" fmla="*/ 38110 h 1424419"/>
                  <a:gd name="connsiteX21-175" fmla="*/ 653528 w 1305333"/>
                  <a:gd name="connsiteY21-176" fmla="*/ 0 h 1424419"/>
                  <a:gd name="connsiteX0-177" fmla="*/ 653528 w 1305333"/>
                  <a:gd name="connsiteY0-178" fmla="*/ 0 h 1424419"/>
                  <a:gd name="connsiteX1-179" fmla="*/ 757287 w 1305333"/>
                  <a:gd name="connsiteY1-180" fmla="*/ 32444 h 1424419"/>
                  <a:gd name="connsiteX2-181" fmla="*/ 1206876 w 1305333"/>
                  <a:gd name="connsiteY2-182" fmla="*/ 284945 h 1424419"/>
                  <a:gd name="connsiteX3-183" fmla="*/ 1233464 w 1305333"/>
                  <a:gd name="connsiteY3-184" fmla="*/ 306775 h 1424419"/>
                  <a:gd name="connsiteX4-185" fmla="*/ 1301712 w 1305333"/>
                  <a:gd name="connsiteY4-186" fmla="*/ 442384 h 1424419"/>
                  <a:gd name="connsiteX5-187" fmla="*/ 1303099 w 1305333"/>
                  <a:gd name="connsiteY5-188" fmla="*/ 495558 h 1424419"/>
                  <a:gd name="connsiteX6-189" fmla="*/ 1303099 w 1305333"/>
                  <a:gd name="connsiteY6-190" fmla="*/ 952393 h 1424419"/>
                  <a:gd name="connsiteX7-191" fmla="*/ 1305306 w 1305333"/>
                  <a:gd name="connsiteY7-192" fmla="*/ 990115 h 1424419"/>
                  <a:gd name="connsiteX8-193" fmla="*/ 1193590 w 1305333"/>
                  <a:gd name="connsiteY8-194" fmla="*/ 1159518 h 1424419"/>
                  <a:gd name="connsiteX9-195" fmla="*/ 1172881 w 1305333"/>
                  <a:gd name="connsiteY9-196" fmla="*/ 1179342 h 1424419"/>
                  <a:gd name="connsiteX10-197" fmla="*/ 792288 w 1305333"/>
                  <a:gd name="connsiteY10-198" fmla="*/ 1385653 h 1424419"/>
                  <a:gd name="connsiteX11-199" fmla="*/ 522686 w 1305333"/>
                  <a:gd name="connsiteY11-200" fmla="*/ 1384922 h 1424419"/>
                  <a:gd name="connsiteX12-201" fmla="*/ 80344 w 1305333"/>
                  <a:gd name="connsiteY12-202" fmla="*/ 1139323 h 1424419"/>
                  <a:gd name="connsiteX13-203" fmla="*/ 68397 w 1305333"/>
                  <a:gd name="connsiteY13-204" fmla="*/ 1130059 h 1424419"/>
                  <a:gd name="connsiteX14-205" fmla="*/ 667 w 1305333"/>
                  <a:gd name="connsiteY14-206" fmla="*/ 999105 h 1424419"/>
                  <a:gd name="connsiteX15-207" fmla="*/ 0 w 1305333"/>
                  <a:gd name="connsiteY15-208" fmla="*/ 972364 h 1424419"/>
                  <a:gd name="connsiteX16-209" fmla="*/ 2496 w 1305333"/>
                  <a:gd name="connsiteY16-210" fmla="*/ 463106 h 1424419"/>
                  <a:gd name="connsiteX17-211" fmla="*/ 2458 w 1305333"/>
                  <a:gd name="connsiteY17-212" fmla="*/ 429563 h 1424419"/>
                  <a:gd name="connsiteX18-213" fmla="*/ 75248 w 1305333"/>
                  <a:gd name="connsiteY18-214" fmla="*/ 303202 h 1424419"/>
                  <a:gd name="connsiteX19-215" fmla="*/ 103465 w 1305333"/>
                  <a:gd name="connsiteY19-216" fmla="*/ 288252 h 1424419"/>
                  <a:gd name="connsiteX20-217" fmla="*/ 541533 w 1305333"/>
                  <a:gd name="connsiteY20-218" fmla="*/ 38110 h 1424419"/>
                  <a:gd name="connsiteX21-219" fmla="*/ 653528 w 1305333"/>
                  <a:gd name="connsiteY21-220" fmla="*/ 0 h 1424419"/>
                  <a:gd name="connsiteX0-221" fmla="*/ 653528 w 1305333"/>
                  <a:gd name="connsiteY0-222" fmla="*/ 0 h 1424419"/>
                  <a:gd name="connsiteX1-223" fmla="*/ 757287 w 1305333"/>
                  <a:gd name="connsiteY1-224" fmla="*/ 32444 h 1424419"/>
                  <a:gd name="connsiteX2-225" fmla="*/ 1206876 w 1305333"/>
                  <a:gd name="connsiteY2-226" fmla="*/ 284945 h 1424419"/>
                  <a:gd name="connsiteX3-227" fmla="*/ 1233464 w 1305333"/>
                  <a:gd name="connsiteY3-228" fmla="*/ 306775 h 1424419"/>
                  <a:gd name="connsiteX4-229" fmla="*/ 1301712 w 1305333"/>
                  <a:gd name="connsiteY4-230" fmla="*/ 442384 h 1424419"/>
                  <a:gd name="connsiteX5-231" fmla="*/ 1303099 w 1305333"/>
                  <a:gd name="connsiteY5-232" fmla="*/ 495558 h 1424419"/>
                  <a:gd name="connsiteX6-233" fmla="*/ 1303099 w 1305333"/>
                  <a:gd name="connsiteY6-234" fmla="*/ 952393 h 1424419"/>
                  <a:gd name="connsiteX7-235" fmla="*/ 1305306 w 1305333"/>
                  <a:gd name="connsiteY7-236" fmla="*/ 990115 h 1424419"/>
                  <a:gd name="connsiteX8-237" fmla="*/ 1193590 w 1305333"/>
                  <a:gd name="connsiteY8-238" fmla="*/ 1159518 h 1424419"/>
                  <a:gd name="connsiteX9-239" fmla="*/ 1172881 w 1305333"/>
                  <a:gd name="connsiteY9-240" fmla="*/ 1179342 h 1424419"/>
                  <a:gd name="connsiteX10-241" fmla="*/ 792288 w 1305333"/>
                  <a:gd name="connsiteY10-242" fmla="*/ 1385653 h 1424419"/>
                  <a:gd name="connsiteX11-243" fmla="*/ 522686 w 1305333"/>
                  <a:gd name="connsiteY11-244" fmla="*/ 1384922 h 1424419"/>
                  <a:gd name="connsiteX12-245" fmla="*/ 80344 w 1305333"/>
                  <a:gd name="connsiteY12-246" fmla="*/ 1139323 h 1424419"/>
                  <a:gd name="connsiteX13-247" fmla="*/ 68397 w 1305333"/>
                  <a:gd name="connsiteY13-248" fmla="*/ 1130059 h 1424419"/>
                  <a:gd name="connsiteX14-249" fmla="*/ 667 w 1305333"/>
                  <a:gd name="connsiteY14-250" fmla="*/ 999105 h 1424419"/>
                  <a:gd name="connsiteX15-251" fmla="*/ 0 w 1305333"/>
                  <a:gd name="connsiteY15-252" fmla="*/ 972364 h 1424419"/>
                  <a:gd name="connsiteX16-253" fmla="*/ 2496 w 1305333"/>
                  <a:gd name="connsiteY16-254" fmla="*/ 463106 h 1424419"/>
                  <a:gd name="connsiteX17-255" fmla="*/ 2458 w 1305333"/>
                  <a:gd name="connsiteY17-256" fmla="*/ 429563 h 1424419"/>
                  <a:gd name="connsiteX18-257" fmla="*/ 75248 w 1305333"/>
                  <a:gd name="connsiteY18-258" fmla="*/ 303202 h 1424419"/>
                  <a:gd name="connsiteX19-259" fmla="*/ 103465 w 1305333"/>
                  <a:gd name="connsiteY19-260" fmla="*/ 288252 h 1424419"/>
                  <a:gd name="connsiteX20-261" fmla="*/ 541533 w 1305333"/>
                  <a:gd name="connsiteY20-262" fmla="*/ 38110 h 1424419"/>
                  <a:gd name="connsiteX21-263" fmla="*/ 653528 w 1305333"/>
                  <a:gd name="connsiteY21-264" fmla="*/ 0 h 1424419"/>
                  <a:gd name="connsiteX0-265" fmla="*/ 653528 w 1305333"/>
                  <a:gd name="connsiteY0-266" fmla="*/ 0 h 1424419"/>
                  <a:gd name="connsiteX1-267" fmla="*/ 757287 w 1305333"/>
                  <a:gd name="connsiteY1-268" fmla="*/ 32444 h 1424419"/>
                  <a:gd name="connsiteX2-269" fmla="*/ 1206876 w 1305333"/>
                  <a:gd name="connsiteY2-270" fmla="*/ 284945 h 1424419"/>
                  <a:gd name="connsiteX3-271" fmla="*/ 1233464 w 1305333"/>
                  <a:gd name="connsiteY3-272" fmla="*/ 306775 h 1424419"/>
                  <a:gd name="connsiteX4-273" fmla="*/ 1301712 w 1305333"/>
                  <a:gd name="connsiteY4-274" fmla="*/ 442384 h 1424419"/>
                  <a:gd name="connsiteX5-275" fmla="*/ 1303099 w 1305333"/>
                  <a:gd name="connsiteY5-276" fmla="*/ 495558 h 1424419"/>
                  <a:gd name="connsiteX6-277" fmla="*/ 1303099 w 1305333"/>
                  <a:gd name="connsiteY6-278" fmla="*/ 952393 h 1424419"/>
                  <a:gd name="connsiteX7-279" fmla="*/ 1305306 w 1305333"/>
                  <a:gd name="connsiteY7-280" fmla="*/ 990115 h 1424419"/>
                  <a:gd name="connsiteX8-281" fmla="*/ 1193590 w 1305333"/>
                  <a:gd name="connsiteY8-282" fmla="*/ 1159518 h 1424419"/>
                  <a:gd name="connsiteX9-283" fmla="*/ 1172881 w 1305333"/>
                  <a:gd name="connsiteY9-284" fmla="*/ 1179342 h 1424419"/>
                  <a:gd name="connsiteX10-285" fmla="*/ 792288 w 1305333"/>
                  <a:gd name="connsiteY10-286" fmla="*/ 1385653 h 1424419"/>
                  <a:gd name="connsiteX11-287" fmla="*/ 522686 w 1305333"/>
                  <a:gd name="connsiteY11-288" fmla="*/ 1384922 h 1424419"/>
                  <a:gd name="connsiteX12-289" fmla="*/ 80344 w 1305333"/>
                  <a:gd name="connsiteY12-290" fmla="*/ 1139323 h 1424419"/>
                  <a:gd name="connsiteX13-291" fmla="*/ 68397 w 1305333"/>
                  <a:gd name="connsiteY13-292" fmla="*/ 1130059 h 1424419"/>
                  <a:gd name="connsiteX14-293" fmla="*/ 667 w 1305333"/>
                  <a:gd name="connsiteY14-294" fmla="*/ 999105 h 1424419"/>
                  <a:gd name="connsiteX15-295" fmla="*/ 0 w 1305333"/>
                  <a:gd name="connsiteY15-296" fmla="*/ 972364 h 1424419"/>
                  <a:gd name="connsiteX16-297" fmla="*/ 2496 w 1305333"/>
                  <a:gd name="connsiteY16-298" fmla="*/ 463106 h 1424419"/>
                  <a:gd name="connsiteX17-299" fmla="*/ 2458 w 1305333"/>
                  <a:gd name="connsiteY17-300" fmla="*/ 429563 h 1424419"/>
                  <a:gd name="connsiteX18-301" fmla="*/ 75248 w 1305333"/>
                  <a:gd name="connsiteY18-302" fmla="*/ 303202 h 1424419"/>
                  <a:gd name="connsiteX19-303" fmla="*/ 103465 w 1305333"/>
                  <a:gd name="connsiteY19-304" fmla="*/ 288252 h 1424419"/>
                  <a:gd name="connsiteX20-305" fmla="*/ 541533 w 1305333"/>
                  <a:gd name="connsiteY20-306" fmla="*/ 38110 h 1424419"/>
                  <a:gd name="connsiteX21-307" fmla="*/ 653528 w 1305333"/>
                  <a:gd name="connsiteY21-308" fmla="*/ 0 h 1424419"/>
                  <a:gd name="connsiteX0-309" fmla="*/ 653528 w 1305333"/>
                  <a:gd name="connsiteY0-310" fmla="*/ 0 h 1424419"/>
                  <a:gd name="connsiteX1-311" fmla="*/ 757287 w 1305333"/>
                  <a:gd name="connsiteY1-312" fmla="*/ 32444 h 1424419"/>
                  <a:gd name="connsiteX2-313" fmla="*/ 1206876 w 1305333"/>
                  <a:gd name="connsiteY2-314" fmla="*/ 284945 h 1424419"/>
                  <a:gd name="connsiteX3-315" fmla="*/ 1233464 w 1305333"/>
                  <a:gd name="connsiteY3-316" fmla="*/ 306775 h 1424419"/>
                  <a:gd name="connsiteX4-317" fmla="*/ 1301712 w 1305333"/>
                  <a:gd name="connsiteY4-318" fmla="*/ 442384 h 1424419"/>
                  <a:gd name="connsiteX5-319" fmla="*/ 1303099 w 1305333"/>
                  <a:gd name="connsiteY5-320" fmla="*/ 495558 h 1424419"/>
                  <a:gd name="connsiteX6-321" fmla="*/ 1303099 w 1305333"/>
                  <a:gd name="connsiteY6-322" fmla="*/ 952393 h 1424419"/>
                  <a:gd name="connsiteX7-323" fmla="*/ 1305306 w 1305333"/>
                  <a:gd name="connsiteY7-324" fmla="*/ 990115 h 1424419"/>
                  <a:gd name="connsiteX8-325" fmla="*/ 1193590 w 1305333"/>
                  <a:gd name="connsiteY8-326" fmla="*/ 1159518 h 1424419"/>
                  <a:gd name="connsiteX9-327" fmla="*/ 1172881 w 1305333"/>
                  <a:gd name="connsiteY9-328" fmla="*/ 1179342 h 1424419"/>
                  <a:gd name="connsiteX10-329" fmla="*/ 792288 w 1305333"/>
                  <a:gd name="connsiteY10-330" fmla="*/ 1385653 h 1424419"/>
                  <a:gd name="connsiteX11-331" fmla="*/ 522686 w 1305333"/>
                  <a:gd name="connsiteY11-332" fmla="*/ 1384922 h 1424419"/>
                  <a:gd name="connsiteX12-333" fmla="*/ 80344 w 1305333"/>
                  <a:gd name="connsiteY12-334" fmla="*/ 1139323 h 1424419"/>
                  <a:gd name="connsiteX13-335" fmla="*/ 68397 w 1305333"/>
                  <a:gd name="connsiteY13-336" fmla="*/ 1130059 h 1424419"/>
                  <a:gd name="connsiteX14-337" fmla="*/ 667 w 1305333"/>
                  <a:gd name="connsiteY14-338" fmla="*/ 999105 h 1424419"/>
                  <a:gd name="connsiteX15-339" fmla="*/ 0 w 1305333"/>
                  <a:gd name="connsiteY15-340" fmla="*/ 972364 h 1424419"/>
                  <a:gd name="connsiteX16-341" fmla="*/ 2496 w 1305333"/>
                  <a:gd name="connsiteY16-342" fmla="*/ 463106 h 1424419"/>
                  <a:gd name="connsiteX17-343" fmla="*/ 2458 w 1305333"/>
                  <a:gd name="connsiteY17-344" fmla="*/ 429563 h 1424419"/>
                  <a:gd name="connsiteX18-345" fmla="*/ 75248 w 1305333"/>
                  <a:gd name="connsiteY18-346" fmla="*/ 303202 h 1424419"/>
                  <a:gd name="connsiteX19-347" fmla="*/ 103465 w 1305333"/>
                  <a:gd name="connsiteY19-348" fmla="*/ 288252 h 1424419"/>
                  <a:gd name="connsiteX20-349" fmla="*/ 541533 w 1305333"/>
                  <a:gd name="connsiteY20-350" fmla="*/ 38110 h 1424419"/>
                  <a:gd name="connsiteX21-351" fmla="*/ 653528 w 1305333"/>
                  <a:gd name="connsiteY21-352" fmla="*/ 0 h 1424419"/>
                  <a:gd name="connsiteX0-353" fmla="*/ 653528 w 1305333"/>
                  <a:gd name="connsiteY0-354" fmla="*/ 0 h 1424419"/>
                  <a:gd name="connsiteX1-355" fmla="*/ 757287 w 1305333"/>
                  <a:gd name="connsiteY1-356" fmla="*/ 32444 h 1424419"/>
                  <a:gd name="connsiteX2-357" fmla="*/ 1206876 w 1305333"/>
                  <a:gd name="connsiteY2-358" fmla="*/ 284945 h 1424419"/>
                  <a:gd name="connsiteX3-359" fmla="*/ 1233464 w 1305333"/>
                  <a:gd name="connsiteY3-360" fmla="*/ 306775 h 1424419"/>
                  <a:gd name="connsiteX4-361" fmla="*/ 1301712 w 1305333"/>
                  <a:gd name="connsiteY4-362" fmla="*/ 442384 h 1424419"/>
                  <a:gd name="connsiteX5-363" fmla="*/ 1303099 w 1305333"/>
                  <a:gd name="connsiteY5-364" fmla="*/ 495558 h 1424419"/>
                  <a:gd name="connsiteX6-365" fmla="*/ 1303099 w 1305333"/>
                  <a:gd name="connsiteY6-366" fmla="*/ 952393 h 1424419"/>
                  <a:gd name="connsiteX7-367" fmla="*/ 1305306 w 1305333"/>
                  <a:gd name="connsiteY7-368" fmla="*/ 990115 h 1424419"/>
                  <a:gd name="connsiteX8-369" fmla="*/ 1193590 w 1305333"/>
                  <a:gd name="connsiteY8-370" fmla="*/ 1159518 h 1424419"/>
                  <a:gd name="connsiteX9-371" fmla="*/ 1172881 w 1305333"/>
                  <a:gd name="connsiteY9-372" fmla="*/ 1179342 h 1424419"/>
                  <a:gd name="connsiteX10-373" fmla="*/ 792288 w 1305333"/>
                  <a:gd name="connsiteY10-374" fmla="*/ 1385653 h 1424419"/>
                  <a:gd name="connsiteX11-375" fmla="*/ 522686 w 1305333"/>
                  <a:gd name="connsiteY11-376" fmla="*/ 1384922 h 1424419"/>
                  <a:gd name="connsiteX12-377" fmla="*/ 80344 w 1305333"/>
                  <a:gd name="connsiteY12-378" fmla="*/ 1139323 h 1424419"/>
                  <a:gd name="connsiteX13-379" fmla="*/ 68397 w 1305333"/>
                  <a:gd name="connsiteY13-380" fmla="*/ 1130059 h 1424419"/>
                  <a:gd name="connsiteX14-381" fmla="*/ 667 w 1305333"/>
                  <a:gd name="connsiteY14-382" fmla="*/ 999105 h 1424419"/>
                  <a:gd name="connsiteX15-383" fmla="*/ 0 w 1305333"/>
                  <a:gd name="connsiteY15-384" fmla="*/ 972364 h 1424419"/>
                  <a:gd name="connsiteX16-385" fmla="*/ 2496 w 1305333"/>
                  <a:gd name="connsiteY16-386" fmla="*/ 463106 h 1424419"/>
                  <a:gd name="connsiteX17-387" fmla="*/ 2458 w 1305333"/>
                  <a:gd name="connsiteY17-388" fmla="*/ 429563 h 1424419"/>
                  <a:gd name="connsiteX18-389" fmla="*/ 75248 w 1305333"/>
                  <a:gd name="connsiteY18-390" fmla="*/ 303202 h 1424419"/>
                  <a:gd name="connsiteX19-391" fmla="*/ 106293 w 1305333"/>
                  <a:gd name="connsiteY19-392" fmla="*/ 282597 h 1424419"/>
                  <a:gd name="connsiteX20-393" fmla="*/ 541533 w 1305333"/>
                  <a:gd name="connsiteY20-394" fmla="*/ 38110 h 1424419"/>
                  <a:gd name="connsiteX21-395" fmla="*/ 653528 w 1305333"/>
                  <a:gd name="connsiteY21-396" fmla="*/ 0 h 1424419"/>
                  <a:gd name="connsiteX0-397" fmla="*/ 653528 w 1305333"/>
                  <a:gd name="connsiteY0-398" fmla="*/ 0 h 1424419"/>
                  <a:gd name="connsiteX1-399" fmla="*/ 757287 w 1305333"/>
                  <a:gd name="connsiteY1-400" fmla="*/ 32444 h 1424419"/>
                  <a:gd name="connsiteX2-401" fmla="*/ 1206876 w 1305333"/>
                  <a:gd name="connsiteY2-402" fmla="*/ 284945 h 1424419"/>
                  <a:gd name="connsiteX3-403" fmla="*/ 1237706 w 1305333"/>
                  <a:gd name="connsiteY3-404" fmla="*/ 306775 h 1424419"/>
                  <a:gd name="connsiteX4-405" fmla="*/ 1301712 w 1305333"/>
                  <a:gd name="connsiteY4-406" fmla="*/ 442384 h 1424419"/>
                  <a:gd name="connsiteX5-407" fmla="*/ 1303099 w 1305333"/>
                  <a:gd name="connsiteY5-408" fmla="*/ 495558 h 1424419"/>
                  <a:gd name="connsiteX6-409" fmla="*/ 1303099 w 1305333"/>
                  <a:gd name="connsiteY6-410" fmla="*/ 952393 h 1424419"/>
                  <a:gd name="connsiteX7-411" fmla="*/ 1305306 w 1305333"/>
                  <a:gd name="connsiteY7-412" fmla="*/ 990115 h 1424419"/>
                  <a:gd name="connsiteX8-413" fmla="*/ 1193590 w 1305333"/>
                  <a:gd name="connsiteY8-414" fmla="*/ 1159518 h 1424419"/>
                  <a:gd name="connsiteX9-415" fmla="*/ 1172881 w 1305333"/>
                  <a:gd name="connsiteY9-416" fmla="*/ 1179342 h 1424419"/>
                  <a:gd name="connsiteX10-417" fmla="*/ 792288 w 1305333"/>
                  <a:gd name="connsiteY10-418" fmla="*/ 1385653 h 1424419"/>
                  <a:gd name="connsiteX11-419" fmla="*/ 522686 w 1305333"/>
                  <a:gd name="connsiteY11-420" fmla="*/ 1384922 h 1424419"/>
                  <a:gd name="connsiteX12-421" fmla="*/ 80344 w 1305333"/>
                  <a:gd name="connsiteY12-422" fmla="*/ 1139323 h 1424419"/>
                  <a:gd name="connsiteX13-423" fmla="*/ 68397 w 1305333"/>
                  <a:gd name="connsiteY13-424" fmla="*/ 1130059 h 1424419"/>
                  <a:gd name="connsiteX14-425" fmla="*/ 667 w 1305333"/>
                  <a:gd name="connsiteY14-426" fmla="*/ 999105 h 1424419"/>
                  <a:gd name="connsiteX15-427" fmla="*/ 0 w 1305333"/>
                  <a:gd name="connsiteY15-428" fmla="*/ 972364 h 1424419"/>
                  <a:gd name="connsiteX16-429" fmla="*/ 2496 w 1305333"/>
                  <a:gd name="connsiteY16-430" fmla="*/ 463106 h 1424419"/>
                  <a:gd name="connsiteX17-431" fmla="*/ 2458 w 1305333"/>
                  <a:gd name="connsiteY17-432" fmla="*/ 429563 h 1424419"/>
                  <a:gd name="connsiteX18-433" fmla="*/ 75248 w 1305333"/>
                  <a:gd name="connsiteY18-434" fmla="*/ 303202 h 1424419"/>
                  <a:gd name="connsiteX19-435" fmla="*/ 106293 w 1305333"/>
                  <a:gd name="connsiteY19-436" fmla="*/ 282597 h 1424419"/>
                  <a:gd name="connsiteX20-437" fmla="*/ 541533 w 1305333"/>
                  <a:gd name="connsiteY20-438" fmla="*/ 38110 h 1424419"/>
                  <a:gd name="connsiteX21-439" fmla="*/ 653528 w 1305333"/>
                  <a:gd name="connsiteY21-440" fmla="*/ 0 h 1424419"/>
                  <a:gd name="connsiteX0-441" fmla="*/ 653528 w 1305333"/>
                  <a:gd name="connsiteY0-442" fmla="*/ 0 h 1424419"/>
                  <a:gd name="connsiteX1-443" fmla="*/ 757287 w 1305333"/>
                  <a:gd name="connsiteY1-444" fmla="*/ 32444 h 1424419"/>
                  <a:gd name="connsiteX2-445" fmla="*/ 1206876 w 1305333"/>
                  <a:gd name="connsiteY2-446" fmla="*/ 284945 h 1424419"/>
                  <a:gd name="connsiteX3-447" fmla="*/ 1237706 w 1305333"/>
                  <a:gd name="connsiteY3-448" fmla="*/ 306775 h 1424419"/>
                  <a:gd name="connsiteX4-449" fmla="*/ 1301712 w 1305333"/>
                  <a:gd name="connsiteY4-450" fmla="*/ 442384 h 1424419"/>
                  <a:gd name="connsiteX5-451" fmla="*/ 1303099 w 1305333"/>
                  <a:gd name="connsiteY5-452" fmla="*/ 495558 h 1424419"/>
                  <a:gd name="connsiteX6-453" fmla="*/ 1303099 w 1305333"/>
                  <a:gd name="connsiteY6-454" fmla="*/ 952393 h 1424419"/>
                  <a:gd name="connsiteX7-455" fmla="*/ 1305306 w 1305333"/>
                  <a:gd name="connsiteY7-456" fmla="*/ 990115 h 1424419"/>
                  <a:gd name="connsiteX8-457" fmla="*/ 1211970 w 1305333"/>
                  <a:gd name="connsiteY8-458" fmla="*/ 1149621 h 1424419"/>
                  <a:gd name="connsiteX9-459" fmla="*/ 1172881 w 1305333"/>
                  <a:gd name="connsiteY9-460" fmla="*/ 1179342 h 1424419"/>
                  <a:gd name="connsiteX10-461" fmla="*/ 792288 w 1305333"/>
                  <a:gd name="connsiteY10-462" fmla="*/ 1385653 h 1424419"/>
                  <a:gd name="connsiteX11-463" fmla="*/ 522686 w 1305333"/>
                  <a:gd name="connsiteY11-464" fmla="*/ 1384922 h 1424419"/>
                  <a:gd name="connsiteX12-465" fmla="*/ 80344 w 1305333"/>
                  <a:gd name="connsiteY12-466" fmla="*/ 1139323 h 1424419"/>
                  <a:gd name="connsiteX13-467" fmla="*/ 68397 w 1305333"/>
                  <a:gd name="connsiteY13-468" fmla="*/ 1130059 h 1424419"/>
                  <a:gd name="connsiteX14-469" fmla="*/ 667 w 1305333"/>
                  <a:gd name="connsiteY14-470" fmla="*/ 999105 h 1424419"/>
                  <a:gd name="connsiteX15-471" fmla="*/ 0 w 1305333"/>
                  <a:gd name="connsiteY15-472" fmla="*/ 972364 h 1424419"/>
                  <a:gd name="connsiteX16-473" fmla="*/ 2496 w 1305333"/>
                  <a:gd name="connsiteY16-474" fmla="*/ 463106 h 1424419"/>
                  <a:gd name="connsiteX17-475" fmla="*/ 2458 w 1305333"/>
                  <a:gd name="connsiteY17-476" fmla="*/ 429563 h 1424419"/>
                  <a:gd name="connsiteX18-477" fmla="*/ 75248 w 1305333"/>
                  <a:gd name="connsiteY18-478" fmla="*/ 303202 h 1424419"/>
                  <a:gd name="connsiteX19-479" fmla="*/ 106293 w 1305333"/>
                  <a:gd name="connsiteY19-480" fmla="*/ 282597 h 1424419"/>
                  <a:gd name="connsiteX20-481" fmla="*/ 541533 w 1305333"/>
                  <a:gd name="connsiteY20-482" fmla="*/ 38110 h 1424419"/>
                  <a:gd name="connsiteX21-483" fmla="*/ 653528 w 1305333"/>
                  <a:gd name="connsiteY21-484" fmla="*/ 0 h 1424419"/>
                  <a:gd name="connsiteX0-485" fmla="*/ 653528 w 1305333"/>
                  <a:gd name="connsiteY0-486" fmla="*/ 0 h 1424419"/>
                  <a:gd name="connsiteX1-487" fmla="*/ 757287 w 1305333"/>
                  <a:gd name="connsiteY1-488" fmla="*/ 32444 h 1424419"/>
                  <a:gd name="connsiteX2-489" fmla="*/ 1206876 w 1305333"/>
                  <a:gd name="connsiteY2-490" fmla="*/ 284945 h 1424419"/>
                  <a:gd name="connsiteX3-491" fmla="*/ 1237706 w 1305333"/>
                  <a:gd name="connsiteY3-492" fmla="*/ 306775 h 1424419"/>
                  <a:gd name="connsiteX4-493" fmla="*/ 1301712 w 1305333"/>
                  <a:gd name="connsiteY4-494" fmla="*/ 442384 h 1424419"/>
                  <a:gd name="connsiteX5-495" fmla="*/ 1303099 w 1305333"/>
                  <a:gd name="connsiteY5-496" fmla="*/ 495558 h 1424419"/>
                  <a:gd name="connsiteX6-497" fmla="*/ 1303099 w 1305333"/>
                  <a:gd name="connsiteY6-498" fmla="*/ 952393 h 1424419"/>
                  <a:gd name="connsiteX7-499" fmla="*/ 1305306 w 1305333"/>
                  <a:gd name="connsiteY7-500" fmla="*/ 990115 h 1424419"/>
                  <a:gd name="connsiteX8-501" fmla="*/ 1236006 w 1305333"/>
                  <a:gd name="connsiteY8-502" fmla="*/ 1160932 h 1424419"/>
                  <a:gd name="connsiteX9-503" fmla="*/ 1172881 w 1305333"/>
                  <a:gd name="connsiteY9-504" fmla="*/ 1179342 h 1424419"/>
                  <a:gd name="connsiteX10-505" fmla="*/ 792288 w 1305333"/>
                  <a:gd name="connsiteY10-506" fmla="*/ 1385653 h 1424419"/>
                  <a:gd name="connsiteX11-507" fmla="*/ 522686 w 1305333"/>
                  <a:gd name="connsiteY11-508" fmla="*/ 1384922 h 1424419"/>
                  <a:gd name="connsiteX12-509" fmla="*/ 80344 w 1305333"/>
                  <a:gd name="connsiteY12-510" fmla="*/ 1139323 h 1424419"/>
                  <a:gd name="connsiteX13-511" fmla="*/ 68397 w 1305333"/>
                  <a:gd name="connsiteY13-512" fmla="*/ 1130059 h 1424419"/>
                  <a:gd name="connsiteX14-513" fmla="*/ 667 w 1305333"/>
                  <a:gd name="connsiteY14-514" fmla="*/ 999105 h 1424419"/>
                  <a:gd name="connsiteX15-515" fmla="*/ 0 w 1305333"/>
                  <a:gd name="connsiteY15-516" fmla="*/ 972364 h 1424419"/>
                  <a:gd name="connsiteX16-517" fmla="*/ 2496 w 1305333"/>
                  <a:gd name="connsiteY16-518" fmla="*/ 463106 h 1424419"/>
                  <a:gd name="connsiteX17-519" fmla="*/ 2458 w 1305333"/>
                  <a:gd name="connsiteY17-520" fmla="*/ 429563 h 1424419"/>
                  <a:gd name="connsiteX18-521" fmla="*/ 75248 w 1305333"/>
                  <a:gd name="connsiteY18-522" fmla="*/ 303202 h 1424419"/>
                  <a:gd name="connsiteX19-523" fmla="*/ 106293 w 1305333"/>
                  <a:gd name="connsiteY19-524" fmla="*/ 282597 h 1424419"/>
                  <a:gd name="connsiteX20-525" fmla="*/ 541533 w 1305333"/>
                  <a:gd name="connsiteY20-526" fmla="*/ 38110 h 1424419"/>
                  <a:gd name="connsiteX21-527" fmla="*/ 653528 w 1305333"/>
                  <a:gd name="connsiteY21-528" fmla="*/ 0 h 1424419"/>
                  <a:gd name="connsiteX0-529" fmla="*/ 653528 w 1313169"/>
                  <a:gd name="connsiteY0-530" fmla="*/ 0 h 1424419"/>
                  <a:gd name="connsiteX1-531" fmla="*/ 757287 w 1313169"/>
                  <a:gd name="connsiteY1-532" fmla="*/ 32444 h 1424419"/>
                  <a:gd name="connsiteX2-533" fmla="*/ 1206876 w 1313169"/>
                  <a:gd name="connsiteY2-534" fmla="*/ 284945 h 1424419"/>
                  <a:gd name="connsiteX3-535" fmla="*/ 1237706 w 1313169"/>
                  <a:gd name="connsiteY3-536" fmla="*/ 306775 h 1424419"/>
                  <a:gd name="connsiteX4-537" fmla="*/ 1301712 w 1313169"/>
                  <a:gd name="connsiteY4-538" fmla="*/ 442384 h 1424419"/>
                  <a:gd name="connsiteX5-539" fmla="*/ 1303099 w 1313169"/>
                  <a:gd name="connsiteY5-540" fmla="*/ 495558 h 1424419"/>
                  <a:gd name="connsiteX6-541" fmla="*/ 1303099 w 1313169"/>
                  <a:gd name="connsiteY6-542" fmla="*/ 952393 h 1424419"/>
                  <a:gd name="connsiteX7-543" fmla="*/ 1305306 w 1313169"/>
                  <a:gd name="connsiteY7-544" fmla="*/ 990115 h 1424419"/>
                  <a:gd name="connsiteX8-545" fmla="*/ 1271352 w 1313169"/>
                  <a:gd name="connsiteY8-546" fmla="*/ 1142552 h 1424419"/>
                  <a:gd name="connsiteX9-547" fmla="*/ 1172881 w 1313169"/>
                  <a:gd name="connsiteY9-548" fmla="*/ 1179342 h 1424419"/>
                  <a:gd name="connsiteX10-549" fmla="*/ 792288 w 1313169"/>
                  <a:gd name="connsiteY10-550" fmla="*/ 1385653 h 1424419"/>
                  <a:gd name="connsiteX11-551" fmla="*/ 522686 w 1313169"/>
                  <a:gd name="connsiteY11-552" fmla="*/ 1384922 h 1424419"/>
                  <a:gd name="connsiteX12-553" fmla="*/ 80344 w 1313169"/>
                  <a:gd name="connsiteY12-554" fmla="*/ 1139323 h 1424419"/>
                  <a:gd name="connsiteX13-555" fmla="*/ 68397 w 1313169"/>
                  <a:gd name="connsiteY13-556" fmla="*/ 1130059 h 1424419"/>
                  <a:gd name="connsiteX14-557" fmla="*/ 667 w 1313169"/>
                  <a:gd name="connsiteY14-558" fmla="*/ 999105 h 1424419"/>
                  <a:gd name="connsiteX15-559" fmla="*/ 0 w 1313169"/>
                  <a:gd name="connsiteY15-560" fmla="*/ 972364 h 1424419"/>
                  <a:gd name="connsiteX16-561" fmla="*/ 2496 w 1313169"/>
                  <a:gd name="connsiteY16-562" fmla="*/ 463106 h 1424419"/>
                  <a:gd name="connsiteX17-563" fmla="*/ 2458 w 1313169"/>
                  <a:gd name="connsiteY17-564" fmla="*/ 429563 h 1424419"/>
                  <a:gd name="connsiteX18-565" fmla="*/ 75248 w 1313169"/>
                  <a:gd name="connsiteY18-566" fmla="*/ 303202 h 1424419"/>
                  <a:gd name="connsiteX19-567" fmla="*/ 106293 w 1313169"/>
                  <a:gd name="connsiteY19-568" fmla="*/ 282597 h 1424419"/>
                  <a:gd name="connsiteX20-569" fmla="*/ 541533 w 1313169"/>
                  <a:gd name="connsiteY20-570" fmla="*/ 38110 h 1424419"/>
                  <a:gd name="connsiteX21-571" fmla="*/ 653528 w 1313169"/>
                  <a:gd name="connsiteY21-572" fmla="*/ 0 h 1424419"/>
                  <a:gd name="connsiteX0-573" fmla="*/ 653528 w 1306267"/>
                  <a:gd name="connsiteY0-574" fmla="*/ 0 h 1424419"/>
                  <a:gd name="connsiteX1-575" fmla="*/ 757287 w 1306267"/>
                  <a:gd name="connsiteY1-576" fmla="*/ 32444 h 1424419"/>
                  <a:gd name="connsiteX2-577" fmla="*/ 1206876 w 1306267"/>
                  <a:gd name="connsiteY2-578" fmla="*/ 284945 h 1424419"/>
                  <a:gd name="connsiteX3-579" fmla="*/ 1237706 w 1306267"/>
                  <a:gd name="connsiteY3-580" fmla="*/ 306775 h 1424419"/>
                  <a:gd name="connsiteX4-581" fmla="*/ 1301712 w 1306267"/>
                  <a:gd name="connsiteY4-582" fmla="*/ 442384 h 1424419"/>
                  <a:gd name="connsiteX5-583" fmla="*/ 1303099 w 1306267"/>
                  <a:gd name="connsiteY5-584" fmla="*/ 495558 h 1424419"/>
                  <a:gd name="connsiteX6-585" fmla="*/ 1303099 w 1306267"/>
                  <a:gd name="connsiteY6-586" fmla="*/ 952393 h 1424419"/>
                  <a:gd name="connsiteX7-587" fmla="*/ 1305306 w 1306267"/>
                  <a:gd name="connsiteY7-588" fmla="*/ 990115 h 1424419"/>
                  <a:gd name="connsiteX8-589" fmla="*/ 1255800 w 1306267"/>
                  <a:gd name="connsiteY8-590" fmla="*/ 1142552 h 1424419"/>
                  <a:gd name="connsiteX9-591" fmla="*/ 1172881 w 1306267"/>
                  <a:gd name="connsiteY9-592" fmla="*/ 1179342 h 1424419"/>
                  <a:gd name="connsiteX10-593" fmla="*/ 792288 w 1306267"/>
                  <a:gd name="connsiteY10-594" fmla="*/ 1385653 h 1424419"/>
                  <a:gd name="connsiteX11-595" fmla="*/ 522686 w 1306267"/>
                  <a:gd name="connsiteY11-596" fmla="*/ 1384922 h 1424419"/>
                  <a:gd name="connsiteX12-597" fmla="*/ 80344 w 1306267"/>
                  <a:gd name="connsiteY12-598" fmla="*/ 1139323 h 1424419"/>
                  <a:gd name="connsiteX13-599" fmla="*/ 68397 w 1306267"/>
                  <a:gd name="connsiteY13-600" fmla="*/ 1130059 h 1424419"/>
                  <a:gd name="connsiteX14-601" fmla="*/ 667 w 1306267"/>
                  <a:gd name="connsiteY14-602" fmla="*/ 999105 h 1424419"/>
                  <a:gd name="connsiteX15-603" fmla="*/ 0 w 1306267"/>
                  <a:gd name="connsiteY15-604" fmla="*/ 972364 h 1424419"/>
                  <a:gd name="connsiteX16-605" fmla="*/ 2496 w 1306267"/>
                  <a:gd name="connsiteY16-606" fmla="*/ 463106 h 1424419"/>
                  <a:gd name="connsiteX17-607" fmla="*/ 2458 w 1306267"/>
                  <a:gd name="connsiteY17-608" fmla="*/ 429563 h 1424419"/>
                  <a:gd name="connsiteX18-609" fmla="*/ 75248 w 1306267"/>
                  <a:gd name="connsiteY18-610" fmla="*/ 303202 h 1424419"/>
                  <a:gd name="connsiteX19-611" fmla="*/ 106293 w 1306267"/>
                  <a:gd name="connsiteY19-612" fmla="*/ 282597 h 1424419"/>
                  <a:gd name="connsiteX20-613" fmla="*/ 541533 w 1306267"/>
                  <a:gd name="connsiteY20-614" fmla="*/ 38110 h 1424419"/>
                  <a:gd name="connsiteX21-615" fmla="*/ 653528 w 1306267"/>
                  <a:gd name="connsiteY21-616" fmla="*/ 0 h 1424419"/>
                  <a:gd name="connsiteX0-617" fmla="*/ 653528 w 1306267"/>
                  <a:gd name="connsiteY0-618" fmla="*/ 0 h 1424419"/>
                  <a:gd name="connsiteX1-619" fmla="*/ 757287 w 1306267"/>
                  <a:gd name="connsiteY1-620" fmla="*/ 32444 h 1424419"/>
                  <a:gd name="connsiteX2-621" fmla="*/ 1206876 w 1306267"/>
                  <a:gd name="connsiteY2-622" fmla="*/ 284945 h 1424419"/>
                  <a:gd name="connsiteX3-623" fmla="*/ 1237706 w 1306267"/>
                  <a:gd name="connsiteY3-624" fmla="*/ 306775 h 1424419"/>
                  <a:gd name="connsiteX4-625" fmla="*/ 1301712 w 1306267"/>
                  <a:gd name="connsiteY4-626" fmla="*/ 442384 h 1424419"/>
                  <a:gd name="connsiteX5-627" fmla="*/ 1303099 w 1306267"/>
                  <a:gd name="connsiteY5-628" fmla="*/ 495558 h 1424419"/>
                  <a:gd name="connsiteX6-629" fmla="*/ 1303099 w 1306267"/>
                  <a:gd name="connsiteY6-630" fmla="*/ 952393 h 1424419"/>
                  <a:gd name="connsiteX7-631" fmla="*/ 1305306 w 1306267"/>
                  <a:gd name="connsiteY7-632" fmla="*/ 990115 h 1424419"/>
                  <a:gd name="connsiteX8-633" fmla="*/ 1255800 w 1306267"/>
                  <a:gd name="connsiteY8-634" fmla="*/ 1142552 h 1424419"/>
                  <a:gd name="connsiteX9-635" fmla="*/ 1172881 w 1306267"/>
                  <a:gd name="connsiteY9-636" fmla="*/ 1179342 h 1424419"/>
                  <a:gd name="connsiteX10-637" fmla="*/ 792288 w 1306267"/>
                  <a:gd name="connsiteY10-638" fmla="*/ 1385653 h 1424419"/>
                  <a:gd name="connsiteX11-639" fmla="*/ 522686 w 1306267"/>
                  <a:gd name="connsiteY11-640" fmla="*/ 1384922 h 1424419"/>
                  <a:gd name="connsiteX12-641" fmla="*/ 80344 w 1306267"/>
                  <a:gd name="connsiteY12-642" fmla="*/ 1139323 h 1424419"/>
                  <a:gd name="connsiteX13-643" fmla="*/ 61328 w 1306267"/>
                  <a:gd name="connsiteY13-644" fmla="*/ 1127231 h 1424419"/>
                  <a:gd name="connsiteX14-645" fmla="*/ 667 w 1306267"/>
                  <a:gd name="connsiteY14-646" fmla="*/ 999105 h 1424419"/>
                  <a:gd name="connsiteX15-647" fmla="*/ 0 w 1306267"/>
                  <a:gd name="connsiteY15-648" fmla="*/ 972364 h 1424419"/>
                  <a:gd name="connsiteX16-649" fmla="*/ 2496 w 1306267"/>
                  <a:gd name="connsiteY16-650" fmla="*/ 463106 h 1424419"/>
                  <a:gd name="connsiteX17-651" fmla="*/ 2458 w 1306267"/>
                  <a:gd name="connsiteY17-652" fmla="*/ 429563 h 1424419"/>
                  <a:gd name="connsiteX18-653" fmla="*/ 75248 w 1306267"/>
                  <a:gd name="connsiteY18-654" fmla="*/ 303202 h 1424419"/>
                  <a:gd name="connsiteX19-655" fmla="*/ 106293 w 1306267"/>
                  <a:gd name="connsiteY19-656" fmla="*/ 282597 h 1424419"/>
                  <a:gd name="connsiteX20-657" fmla="*/ 541533 w 1306267"/>
                  <a:gd name="connsiteY20-658" fmla="*/ 38110 h 1424419"/>
                  <a:gd name="connsiteX21-659" fmla="*/ 653528 w 1306267"/>
                  <a:gd name="connsiteY21-660" fmla="*/ 0 h 1424419"/>
                  <a:gd name="connsiteX0-661" fmla="*/ 653528 w 1306267"/>
                  <a:gd name="connsiteY0-662" fmla="*/ 0 h 1424419"/>
                  <a:gd name="connsiteX1-663" fmla="*/ 757287 w 1306267"/>
                  <a:gd name="connsiteY1-664" fmla="*/ 32444 h 1424419"/>
                  <a:gd name="connsiteX2-665" fmla="*/ 1206876 w 1306267"/>
                  <a:gd name="connsiteY2-666" fmla="*/ 284945 h 1424419"/>
                  <a:gd name="connsiteX3-667" fmla="*/ 1237706 w 1306267"/>
                  <a:gd name="connsiteY3-668" fmla="*/ 306775 h 1424419"/>
                  <a:gd name="connsiteX4-669" fmla="*/ 1301712 w 1306267"/>
                  <a:gd name="connsiteY4-670" fmla="*/ 442384 h 1424419"/>
                  <a:gd name="connsiteX5-671" fmla="*/ 1303099 w 1306267"/>
                  <a:gd name="connsiteY5-672" fmla="*/ 495558 h 1424419"/>
                  <a:gd name="connsiteX6-673" fmla="*/ 1303099 w 1306267"/>
                  <a:gd name="connsiteY6-674" fmla="*/ 952393 h 1424419"/>
                  <a:gd name="connsiteX7-675" fmla="*/ 1305306 w 1306267"/>
                  <a:gd name="connsiteY7-676" fmla="*/ 990115 h 1424419"/>
                  <a:gd name="connsiteX8-677" fmla="*/ 1255800 w 1306267"/>
                  <a:gd name="connsiteY8-678" fmla="*/ 1142552 h 1424419"/>
                  <a:gd name="connsiteX9-679" fmla="*/ 1172881 w 1306267"/>
                  <a:gd name="connsiteY9-680" fmla="*/ 1179342 h 1424419"/>
                  <a:gd name="connsiteX10-681" fmla="*/ 792288 w 1306267"/>
                  <a:gd name="connsiteY10-682" fmla="*/ 1385653 h 1424419"/>
                  <a:gd name="connsiteX11-683" fmla="*/ 522686 w 1306267"/>
                  <a:gd name="connsiteY11-684" fmla="*/ 1384922 h 1424419"/>
                  <a:gd name="connsiteX12-685" fmla="*/ 80344 w 1306267"/>
                  <a:gd name="connsiteY12-686" fmla="*/ 1139323 h 1424419"/>
                  <a:gd name="connsiteX13-687" fmla="*/ 61328 w 1306267"/>
                  <a:gd name="connsiteY13-688" fmla="*/ 1127231 h 1424419"/>
                  <a:gd name="connsiteX14-689" fmla="*/ 667 w 1306267"/>
                  <a:gd name="connsiteY14-690" fmla="*/ 999105 h 1424419"/>
                  <a:gd name="connsiteX15-691" fmla="*/ 0 w 1306267"/>
                  <a:gd name="connsiteY15-692" fmla="*/ 972364 h 1424419"/>
                  <a:gd name="connsiteX16-693" fmla="*/ 2496 w 1306267"/>
                  <a:gd name="connsiteY16-694" fmla="*/ 463106 h 1424419"/>
                  <a:gd name="connsiteX17-695" fmla="*/ 2458 w 1306267"/>
                  <a:gd name="connsiteY17-696" fmla="*/ 429563 h 1424419"/>
                  <a:gd name="connsiteX18-697" fmla="*/ 75248 w 1306267"/>
                  <a:gd name="connsiteY18-698" fmla="*/ 303202 h 1424419"/>
                  <a:gd name="connsiteX19-699" fmla="*/ 106293 w 1306267"/>
                  <a:gd name="connsiteY19-700" fmla="*/ 282597 h 1424419"/>
                  <a:gd name="connsiteX20-701" fmla="*/ 541533 w 1306267"/>
                  <a:gd name="connsiteY20-702" fmla="*/ 38110 h 1424419"/>
                  <a:gd name="connsiteX21-703" fmla="*/ 653528 w 1306267"/>
                  <a:gd name="connsiteY21-704" fmla="*/ 0 h 1424419"/>
                  <a:gd name="connsiteX0-705" fmla="*/ 653528 w 1306267"/>
                  <a:gd name="connsiteY0-706" fmla="*/ 0 h 1424419"/>
                  <a:gd name="connsiteX1-707" fmla="*/ 757287 w 1306267"/>
                  <a:gd name="connsiteY1-708" fmla="*/ 32444 h 1424419"/>
                  <a:gd name="connsiteX2-709" fmla="*/ 1206876 w 1306267"/>
                  <a:gd name="connsiteY2-710" fmla="*/ 284945 h 1424419"/>
                  <a:gd name="connsiteX3-711" fmla="*/ 1237706 w 1306267"/>
                  <a:gd name="connsiteY3-712" fmla="*/ 306775 h 1424419"/>
                  <a:gd name="connsiteX4-713" fmla="*/ 1301712 w 1306267"/>
                  <a:gd name="connsiteY4-714" fmla="*/ 442384 h 1424419"/>
                  <a:gd name="connsiteX5-715" fmla="*/ 1303099 w 1306267"/>
                  <a:gd name="connsiteY5-716" fmla="*/ 495558 h 1424419"/>
                  <a:gd name="connsiteX6-717" fmla="*/ 1303099 w 1306267"/>
                  <a:gd name="connsiteY6-718" fmla="*/ 952393 h 1424419"/>
                  <a:gd name="connsiteX7-719" fmla="*/ 1305306 w 1306267"/>
                  <a:gd name="connsiteY7-720" fmla="*/ 990115 h 1424419"/>
                  <a:gd name="connsiteX8-721" fmla="*/ 1255800 w 1306267"/>
                  <a:gd name="connsiteY8-722" fmla="*/ 1142552 h 1424419"/>
                  <a:gd name="connsiteX9-723" fmla="*/ 1172881 w 1306267"/>
                  <a:gd name="connsiteY9-724" fmla="*/ 1179342 h 1424419"/>
                  <a:gd name="connsiteX10-725" fmla="*/ 792288 w 1306267"/>
                  <a:gd name="connsiteY10-726" fmla="*/ 1385653 h 1424419"/>
                  <a:gd name="connsiteX11-727" fmla="*/ 522686 w 1306267"/>
                  <a:gd name="connsiteY11-728" fmla="*/ 1384922 h 1424419"/>
                  <a:gd name="connsiteX12-729" fmla="*/ 90241 w 1306267"/>
                  <a:gd name="connsiteY12-730" fmla="*/ 1150634 h 1424419"/>
                  <a:gd name="connsiteX13-731" fmla="*/ 61328 w 1306267"/>
                  <a:gd name="connsiteY13-732" fmla="*/ 1127231 h 1424419"/>
                  <a:gd name="connsiteX14-733" fmla="*/ 667 w 1306267"/>
                  <a:gd name="connsiteY14-734" fmla="*/ 999105 h 1424419"/>
                  <a:gd name="connsiteX15-735" fmla="*/ 0 w 1306267"/>
                  <a:gd name="connsiteY15-736" fmla="*/ 972364 h 1424419"/>
                  <a:gd name="connsiteX16-737" fmla="*/ 2496 w 1306267"/>
                  <a:gd name="connsiteY16-738" fmla="*/ 463106 h 1424419"/>
                  <a:gd name="connsiteX17-739" fmla="*/ 2458 w 1306267"/>
                  <a:gd name="connsiteY17-740" fmla="*/ 429563 h 1424419"/>
                  <a:gd name="connsiteX18-741" fmla="*/ 75248 w 1306267"/>
                  <a:gd name="connsiteY18-742" fmla="*/ 303202 h 1424419"/>
                  <a:gd name="connsiteX19-743" fmla="*/ 106293 w 1306267"/>
                  <a:gd name="connsiteY19-744" fmla="*/ 282597 h 1424419"/>
                  <a:gd name="connsiteX20-745" fmla="*/ 541533 w 1306267"/>
                  <a:gd name="connsiteY20-746" fmla="*/ 38110 h 1424419"/>
                  <a:gd name="connsiteX21-747" fmla="*/ 653528 w 1306267"/>
                  <a:gd name="connsiteY21-748" fmla="*/ 0 h 1424419"/>
                  <a:gd name="connsiteX0-749" fmla="*/ 653528 w 1306267"/>
                  <a:gd name="connsiteY0-750" fmla="*/ 0 h 1424419"/>
                  <a:gd name="connsiteX1-751" fmla="*/ 757287 w 1306267"/>
                  <a:gd name="connsiteY1-752" fmla="*/ 32444 h 1424419"/>
                  <a:gd name="connsiteX2-753" fmla="*/ 1206876 w 1306267"/>
                  <a:gd name="connsiteY2-754" fmla="*/ 284945 h 1424419"/>
                  <a:gd name="connsiteX3-755" fmla="*/ 1237706 w 1306267"/>
                  <a:gd name="connsiteY3-756" fmla="*/ 306775 h 1424419"/>
                  <a:gd name="connsiteX4-757" fmla="*/ 1301712 w 1306267"/>
                  <a:gd name="connsiteY4-758" fmla="*/ 442384 h 1424419"/>
                  <a:gd name="connsiteX5-759" fmla="*/ 1303099 w 1306267"/>
                  <a:gd name="connsiteY5-760" fmla="*/ 495558 h 1424419"/>
                  <a:gd name="connsiteX6-761" fmla="*/ 1303099 w 1306267"/>
                  <a:gd name="connsiteY6-762" fmla="*/ 952393 h 1424419"/>
                  <a:gd name="connsiteX7-763" fmla="*/ 1305306 w 1306267"/>
                  <a:gd name="connsiteY7-764" fmla="*/ 990115 h 1424419"/>
                  <a:gd name="connsiteX8-765" fmla="*/ 1255800 w 1306267"/>
                  <a:gd name="connsiteY8-766" fmla="*/ 1142552 h 1424419"/>
                  <a:gd name="connsiteX9-767" fmla="*/ 1172881 w 1306267"/>
                  <a:gd name="connsiteY9-768" fmla="*/ 1179342 h 1424419"/>
                  <a:gd name="connsiteX10-769" fmla="*/ 792288 w 1306267"/>
                  <a:gd name="connsiteY10-770" fmla="*/ 1385653 h 1424419"/>
                  <a:gd name="connsiteX11-771" fmla="*/ 522686 w 1306267"/>
                  <a:gd name="connsiteY11-772" fmla="*/ 1384922 h 1424419"/>
                  <a:gd name="connsiteX12-773" fmla="*/ 90241 w 1306267"/>
                  <a:gd name="connsiteY12-774" fmla="*/ 1150634 h 1424419"/>
                  <a:gd name="connsiteX13-775" fmla="*/ 61328 w 1306267"/>
                  <a:gd name="connsiteY13-776" fmla="*/ 1127231 h 1424419"/>
                  <a:gd name="connsiteX14-777" fmla="*/ 667 w 1306267"/>
                  <a:gd name="connsiteY14-778" fmla="*/ 999105 h 1424419"/>
                  <a:gd name="connsiteX15-779" fmla="*/ 0 w 1306267"/>
                  <a:gd name="connsiteY15-780" fmla="*/ 972364 h 1424419"/>
                  <a:gd name="connsiteX16-781" fmla="*/ 2496 w 1306267"/>
                  <a:gd name="connsiteY16-782" fmla="*/ 463106 h 1424419"/>
                  <a:gd name="connsiteX17-783" fmla="*/ 2458 w 1306267"/>
                  <a:gd name="connsiteY17-784" fmla="*/ 429563 h 1424419"/>
                  <a:gd name="connsiteX18-785" fmla="*/ 75248 w 1306267"/>
                  <a:gd name="connsiteY18-786" fmla="*/ 303202 h 1424419"/>
                  <a:gd name="connsiteX19-787" fmla="*/ 106293 w 1306267"/>
                  <a:gd name="connsiteY19-788" fmla="*/ 282597 h 1424419"/>
                  <a:gd name="connsiteX20-789" fmla="*/ 541533 w 1306267"/>
                  <a:gd name="connsiteY20-790" fmla="*/ 38110 h 1424419"/>
                  <a:gd name="connsiteX21-791" fmla="*/ 653528 w 1306267"/>
                  <a:gd name="connsiteY21-792" fmla="*/ 0 h 1424419"/>
                  <a:gd name="connsiteX0-793" fmla="*/ 653528 w 1306267"/>
                  <a:gd name="connsiteY0-794" fmla="*/ 0 h 1424419"/>
                  <a:gd name="connsiteX1-795" fmla="*/ 757287 w 1306267"/>
                  <a:gd name="connsiteY1-796" fmla="*/ 32444 h 1424419"/>
                  <a:gd name="connsiteX2-797" fmla="*/ 1206876 w 1306267"/>
                  <a:gd name="connsiteY2-798" fmla="*/ 284945 h 1424419"/>
                  <a:gd name="connsiteX3-799" fmla="*/ 1237706 w 1306267"/>
                  <a:gd name="connsiteY3-800" fmla="*/ 306775 h 1424419"/>
                  <a:gd name="connsiteX4-801" fmla="*/ 1301712 w 1306267"/>
                  <a:gd name="connsiteY4-802" fmla="*/ 442384 h 1424419"/>
                  <a:gd name="connsiteX5-803" fmla="*/ 1303099 w 1306267"/>
                  <a:gd name="connsiteY5-804" fmla="*/ 495558 h 1424419"/>
                  <a:gd name="connsiteX6-805" fmla="*/ 1303099 w 1306267"/>
                  <a:gd name="connsiteY6-806" fmla="*/ 952393 h 1424419"/>
                  <a:gd name="connsiteX7-807" fmla="*/ 1305306 w 1306267"/>
                  <a:gd name="connsiteY7-808" fmla="*/ 990115 h 1424419"/>
                  <a:gd name="connsiteX8-809" fmla="*/ 1255800 w 1306267"/>
                  <a:gd name="connsiteY8-810" fmla="*/ 1142552 h 1424419"/>
                  <a:gd name="connsiteX9-811" fmla="*/ 1172881 w 1306267"/>
                  <a:gd name="connsiteY9-812" fmla="*/ 1179342 h 1424419"/>
                  <a:gd name="connsiteX10-813" fmla="*/ 792288 w 1306267"/>
                  <a:gd name="connsiteY10-814" fmla="*/ 1385653 h 1424419"/>
                  <a:gd name="connsiteX11-815" fmla="*/ 522686 w 1306267"/>
                  <a:gd name="connsiteY11-816" fmla="*/ 1384922 h 1424419"/>
                  <a:gd name="connsiteX12-817" fmla="*/ 90241 w 1306267"/>
                  <a:gd name="connsiteY12-818" fmla="*/ 1150634 h 1424419"/>
                  <a:gd name="connsiteX13-819" fmla="*/ 61328 w 1306267"/>
                  <a:gd name="connsiteY13-820" fmla="*/ 1127231 h 1424419"/>
                  <a:gd name="connsiteX14-821" fmla="*/ 667 w 1306267"/>
                  <a:gd name="connsiteY14-822" fmla="*/ 999105 h 1424419"/>
                  <a:gd name="connsiteX15-823" fmla="*/ 0 w 1306267"/>
                  <a:gd name="connsiteY15-824" fmla="*/ 972364 h 1424419"/>
                  <a:gd name="connsiteX16-825" fmla="*/ 2496 w 1306267"/>
                  <a:gd name="connsiteY16-826" fmla="*/ 463106 h 1424419"/>
                  <a:gd name="connsiteX17-827" fmla="*/ 2458 w 1306267"/>
                  <a:gd name="connsiteY17-828" fmla="*/ 429563 h 1424419"/>
                  <a:gd name="connsiteX18-829" fmla="*/ 75248 w 1306267"/>
                  <a:gd name="connsiteY18-830" fmla="*/ 303202 h 1424419"/>
                  <a:gd name="connsiteX19-831" fmla="*/ 106293 w 1306267"/>
                  <a:gd name="connsiteY19-832" fmla="*/ 282597 h 1424419"/>
                  <a:gd name="connsiteX20-833" fmla="*/ 541533 w 1306267"/>
                  <a:gd name="connsiteY20-834" fmla="*/ 38110 h 1424419"/>
                  <a:gd name="connsiteX21-835" fmla="*/ 653528 w 1306267"/>
                  <a:gd name="connsiteY21-836" fmla="*/ 0 h 1424419"/>
                  <a:gd name="connsiteX0-837" fmla="*/ 653528 w 1306267"/>
                  <a:gd name="connsiteY0-838" fmla="*/ 0 h 1424419"/>
                  <a:gd name="connsiteX1-839" fmla="*/ 757287 w 1306267"/>
                  <a:gd name="connsiteY1-840" fmla="*/ 32444 h 1424419"/>
                  <a:gd name="connsiteX2-841" fmla="*/ 1206876 w 1306267"/>
                  <a:gd name="connsiteY2-842" fmla="*/ 284945 h 1424419"/>
                  <a:gd name="connsiteX3-843" fmla="*/ 1237706 w 1306267"/>
                  <a:gd name="connsiteY3-844" fmla="*/ 306775 h 1424419"/>
                  <a:gd name="connsiteX4-845" fmla="*/ 1301712 w 1306267"/>
                  <a:gd name="connsiteY4-846" fmla="*/ 442384 h 1424419"/>
                  <a:gd name="connsiteX5-847" fmla="*/ 1303099 w 1306267"/>
                  <a:gd name="connsiteY5-848" fmla="*/ 495558 h 1424419"/>
                  <a:gd name="connsiteX6-849" fmla="*/ 1303099 w 1306267"/>
                  <a:gd name="connsiteY6-850" fmla="*/ 952393 h 1424419"/>
                  <a:gd name="connsiteX7-851" fmla="*/ 1305306 w 1306267"/>
                  <a:gd name="connsiteY7-852" fmla="*/ 990115 h 1424419"/>
                  <a:gd name="connsiteX8-853" fmla="*/ 1255800 w 1306267"/>
                  <a:gd name="connsiteY8-854" fmla="*/ 1142552 h 1424419"/>
                  <a:gd name="connsiteX9-855" fmla="*/ 1172881 w 1306267"/>
                  <a:gd name="connsiteY9-856" fmla="*/ 1179342 h 1424419"/>
                  <a:gd name="connsiteX10-857" fmla="*/ 792288 w 1306267"/>
                  <a:gd name="connsiteY10-858" fmla="*/ 1385653 h 1424419"/>
                  <a:gd name="connsiteX11-859" fmla="*/ 522686 w 1306267"/>
                  <a:gd name="connsiteY11-860" fmla="*/ 1384922 h 1424419"/>
                  <a:gd name="connsiteX12-861" fmla="*/ 90241 w 1306267"/>
                  <a:gd name="connsiteY12-862" fmla="*/ 1150634 h 1424419"/>
                  <a:gd name="connsiteX13-863" fmla="*/ 61328 w 1306267"/>
                  <a:gd name="connsiteY13-864" fmla="*/ 1127231 h 1424419"/>
                  <a:gd name="connsiteX14-865" fmla="*/ 667 w 1306267"/>
                  <a:gd name="connsiteY14-866" fmla="*/ 999105 h 1424419"/>
                  <a:gd name="connsiteX15-867" fmla="*/ 0 w 1306267"/>
                  <a:gd name="connsiteY15-868" fmla="*/ 972364 h 1424419"/>
                  <a:gd name="connsiteX16-869" fmla="*/ 2496 w 1306267"/>
                  <a:gd name="connsiteY16-870" fmla="*/ 463106 h 1424419"/>
                  <a:gd name="connsiteX17-871" fmla="*/ 2458 w 1306267"/>
                  <a:gd name="connsiteY17-872" fmla="*/ 429563 h 1424419"/>
                  <a:gd name="connsiteX18-873" fmla="*/ 75248 w 1306267"/>
                  <a:gd name="connsiteY18-874" fmla="*/ 303202 h 1424419"/>
                  <a:gd name="connsiteX19-875" fmla="*/ 106293 w 1306267"/>
                  <a:gd name="connsiteY19-876" fmla="*/ 282597 h 1424419"/>
                  <a:gd name="connsiteX20-877" fmla="*/ 541533 w 1306267"/>
                  <a:gd name="connsiteY20-878" fmla="*/ 38110 h 1424419"/>
                  <a:gd name="connsiteX21-879" fmla="*/ 653528 w 1306267"/>
                  <a:gd name="connsiteY21-880" fmla="*/ 0 h 1424419"/>
                  <a:gd name="connsiteX0-881" fmla="*/ 653528 w 1306267"/>
                  <a:gd name="connsiteY0-882" fmla="*/ 0 h 1424419"/>
                  <a:gd name="connsiteX1-883" fmla="*/ 757287 w 1306267"/>
                  <a:gd name="connsiteY1-884" fmla="*/ 32444 h 1424419"/>
                  <a:gd name="connsiteX2-885" fmla="*/ 1206876 w 1306267"/>
                  <a:gd name="connsiteY2-886" fmla="*/ 284945 h 1424419"/>
                  <a:gd name="connsiteX3-887" fmla="*/ 1237706 w 1306267"/>
                  <a:gd name="connsiteY3-888" fmla="*/ 306775 h 1424419"/>
                  <a:gd name="connsiteX4-889" fmla="*/ 1301712 w 1306267"/>
                  <a:gd name="connsiteY4-890" fmla="*/ 442384 h 1424419"/>
                  <a:gd name="connsiteX5-891" fmla="*/ 1303099 w 1306267"/>
                  <a:gd name="connsiteY5-892" fmla="*/ 495558 h 1424419"/>
                  <a:gd name="connsiteX6-893" fmla="*/ 1303099 w 1306267"/>
                  <a:gd name="connsiteY6-894" fmla="*/ 952393 h 1424419"/>
                  <a:gd name="connsiteX7-895" fmla="*/ 1305306 w 1306267"/>
                  <a:gd name="connsiteY7-896" fmla="*/ 990115 h 1424419"/>
                  <a:gd name="connsiteX8-897" fmla="*/ 1255800 w 1306267"/>
                  <a:gd name="connsiteY8-898" fmla="*/ 1142552 h 1424419"/>
                  <a:gd name="connsiteX9-899" fmla="*/ 1172881 w 1306267"/>
                  <a:gd name="connsiteY9-900" fmla="*/ 1179342 h 1424419"/>
                  <a:gd name="connsiteX10-901" fmla="*/ 792288 w 1306267"/>
                  <a:gd name="connsiteY10-902" fmla="*/ 1385653 h 1424419"/>
                  <a:gd name="connsiteX11-903" fmla="*/ 522686 w 1306267"/>
                  <a:gd name="connsiteY11-904" fmla="*/ 1384922 h 1424419"/>
                  <a:gd name="connsiteX12-905" fmla="*/ 90241 w 1306267"/>
                  <a:gd name="connsiteY12-906" fmla="*/ 1150634 h 1424419"/>
                  <a:gd name="connsiteX13-907" fmla="*/ 55672 w 1306267"/>
                  <a:gd name="connsiteY13-908" fmla="*/ 1124403 h 1424419"/>
                  <a:gd name="connsiteX14-909" fmla="*/ 667 w 1306267"/>
                  <a:gd name="connsiteY14-910" fmla="*/ 999105 h 1424419"/>
                  <a:gd name="connsiteX15-911" fmla="*/ 0 w 1306267"/>
                  <a:gd name="connsiteY15-912" fmla="*/ 972364 h 1424419"/>
                  <a:gd name="connsiteX16-913" fmla="*/ 2496 w 1306267"/>
                  <a:gd name="connsiteY16-914" fmla="*/ 463106 h 1424419"/>
                  <a:gd name="connsiteX17-915" fmla="*/ 2458 w 1306267"/>
                  <a:gd name="connsiteY17-916" fmla="*/ 429563 h 1424419"/>
                  <a:gd name="connsiteX18-917" fmla="*/ 75248 w 1306267"/>
                  <a:gd name="connsiteY18-918" fmla="*/ 303202 h 1424419"/>
                  <a:gd name="connsiteX19-919" fmla="*/ 106293 w 1306267"/>
                  <a:gd name="connsiteY19-920" fmla="*/ 282597 h 1424419"/>
                  <a:gd name="connsiteX20-921" fmla="*/ 541533 w 1306267"/>
                  <a:gd name="connsiteY20-922" fmla="*/ 38110 h 1424419"/>
                  <a:gd name="connsiteX21-923" fmla="*/ 653528 w 1306267"/>
                  <a:gd name="connsiteY21-924" fmla="*/ 0 h 1424419"/>
                  <a:gd name="connsiteX0-925" fmla="*/ 653528 w 1306267"/>
                  <a:gd name="connsiteY0-926" fmla="*/ 0 h 1424419"/>
                  <a:gd name="connsiteX1-927" fmla="*/ 757287 w 1306267"/>
                  <a:gd name="connsiteY1-928" fmla="*/ 32444 h 1424419"/>
                  <a:gd name="connsiteX2-929" fmla="*/ 1206876 w 1306267"/>
                  <a:gd name="connsiteY2-930" fmla="*/ 284945 h 1424419"/>
                  <a:gd name="connsiteX3-931" fmla="*/ 1237706 w 1306267"/>
                  <a:gd name="connsiteY3-932" fmla="*/ 306775 h 1424419"/>
                  <a:gd name="connsiteX4-933" fmla="*/ 1301712 w 1306267"/>
                  <a:gd name="connsiteY4-934" fmla="*/ 442384 h 1424419"/>
                  <a:gd name="connsiteX5-935" fmla="*/ 1303099 w 1306267"/>
                  <a:gd name="connsiteY5-936" fmla="*/ 495558 h 1424419"/>
                  <a:gd name="connsiteX6-937" fmla="*/ 1303099 w 1306267"/>
                  <a:gd name="connsiteY6-938" fmla="*/ 952393 h 1424419"/>
                  <a:gd name="connsiteX7-939" fmla="*/ 1305306 w 1306267"/>
                  <a:gd name="connsiteY7-940" fmla="*/ 990115 h 1424419"/>
                  <a:gd name="connsiteX8-941" fmla="*/ 1255800 w 1306267"/>
                  <a:gd name="connsiteY8-942" fmla="*/ 1142552 h 1424419"/>
                  <a:gd name="connsiteX9-943" fmla="*/ 1172881 w 1306267"/>
                  <a:gd name="connsiteY9-944" fmla="*/ 1179342 h 1424419"/>
                  <a:gd name="connsiteX10-945" fmla="*/ 792288 w 1306267"/>
                  <a:gd name="connsiteY10-946" fmla="*/ 1385653 h 1424419"/>
                  <a:gd name="connsiteX11-947" fmla="*/ 522686 w 1306267"/>
                  <a:gd name="connsiteY11-948" fmla="*/ 1384922 h 1424419"/>
                  <a:gd name="connsiteX12-949" fmla="*/ 90241 w 1306267"/>
                  <a:gd name="connsiteY12-950" fmla="*/ 1150634 h 1424419"/>
                  <a:gd name="connsiteX13-951" fmla="*/ 55672 w 1306267"/>
                  <a:gd name="connsiteY13-952" fmla="*/ 1124403 h 1424419"/>
                  <a:gd name="connsiteX14-953" fmla="*/ 667 w 1306267"/>
                  <a:gd name="connsiteY14-954" fmla="*/ 999105 h 1424419"/>
                  <a:gd name="connsiteX15-955" fmla="*/ 0 w 1306267"/>
                  <a:gd name="connsiteY15-956" fmla="*/ 972364 h 1424419"/>
                  <a:gd name="connsiteX16-957" fmla="*/ 2496 w 1306267"/>
                  <a:gd name="connsiteY16-958" fmla="*/ 463106 h 1424419"/>
                  <a:gd name="connsiteX17-959" fmla="*/ 2458 w 1306267"/>
                  <a:gd name="connsiteY17-960" fmla="*/ 429563 h 1424419"/>
                  <a:gd name="connsiteX18-961" fmla="*/ 75248 w 1306267"/>
                  <a:gd name="connsiteY18-962" fmla="*/ 303202 h 1424419"/>
                  <a:gd name="connsiteX19-963" fmla="*/ 106293 w 1306267"/>
                  <a:gd name="connsiteY19-964" fmla="*/ 282597 h 1424419"/>
                  <a:gd name="connsiteX20-965" fmla="*/ 541533 w 1306267"/>
                  <a:gd name="connsiteY20-966" fmla="*/ 38110 h 1424419"/>
                  <a:gd name="connsiteX21-967" fmla="*/ 653528 w 1306267"/>
                  <a:gd name="connsiteY21-968" fmla="*/ 0 h 1424419"/>
                  <a:gd name="connsiteX0-969" fmla="*/ 653528 w 1306267"/>
                  <a:gd name="connsiteY0-970" fmla="*/ 0 h 1424419"/>
                  <a:gd name="connsiteX1-971" fmla="*/ 757287 w 1306267"/>
                  <a:gd name="connsiteY1-972" fmla="*/ 32444 h 1424419"/>
                  <a:gd name="connsiteX2-973" fmla="*/ 1206876 w 1306267"/>
                  <a:gd name="connsiteY2-974" fmla="*/ 284945 h 1424419"/>
                  <a:gd name="connsiteX3-975" fmla="*/ 1237706 w 1306267"/>
                  <a:gd name="connsiteY3-976" fmla="*/ 306775 h 1424419"/>
                  <a:gd name="connsiteX4-977" fmla="*/ 1301712 w 1306267"/>
                  <a:gd name="connsiteY4-978" fmla="*/ 442384 h 1424419"/>
                  <a:gd name="connsiteX5-979" fmla="*/ 1303099 w 1306267"/>
                  <a:gd name="connsiteY5-980" fmla="*/ 495558 h 1424419"/>
                  <a:gd name="connsiteX6-981" fmla="*/ 1303099 w 1306267"/>
                  <a:gd name="connsiteY6-982" fmla="*/ 952393 h 1424419"/>
                  <a:gd name="connsiteX7-983" fmla="*/ 1305306 w 1306267"/>
                  <a:gd name="connsiteY7-984" fmla="*/ 990115 h 1424419"/>
                  <a:gd name="connsiteX8-985" fmla="*/ 1255800 w 1306267"/>
                  <a:gd name="connsiteY8-986" fmla="*/ 1142552 h 1424419"/>
                  <a:gd name="connsiteX9-987" fmla="*/ 1172881 w 1306267"/>
                  <a:gd name="connsiteY9-988" fmla="*/ 1179342 h 1424419"/>
                  <a:gd name="connsiteX10-989" fmla="*/ 792288 w 1306267"/>
                  <a:gd name="connsiteY10-990" fmla="*/ 1385653 h 1424419"/>
                  <a:gd name="connsiteX11-991" fmla="*/ 522686 w 1306267"/>
                  <a:gd name="connsiteY11-992" fmla="*/ 1384922 h 1424419"/>
                  <a:gd name="connsiteX12-993" fmla="*/ 90241 w 1306267"/>
                  <a:gd name="connsiteY12-994" fmla="*/ 1150634 h 1424419"/>
                  <a:gd name="connsiteX13-995" fmla="*/ 55672 w 1306267"/>
                  <a:gd name="connsiteY13-996" fmla="*/ 1124403 h 1424419"/>
                  <a:gd name="connsiteX14-997" fmla="*/ 667 w 1306267"/>
                  <a:gd name="connsiteY14-998" fmla="*/ 999105 h 1424419"/>
                  <a:gd name="connsiteX15-999" fmla="*/ 0 w 1306267"/>
                  <a:gd name="connsiteY15-1000" fmla="*/ 972364 h 1424419"/>
                  <a:gd name="connsiteX16-1001" fmla="*/ 2496 w 1306267"/>
                  <a:gd name="connsiteY16-1002" fmla="*/ 463106 h 1424419"/>
                  <a:gd name="connsiteX17-1003" fmla="*/ 2458 w 1306267"/>
                  <a:gd name="connsiteY17-1004" fmla="*/ 429563 h 1424419"/>
                  <a:gd name="connsiteX18-1005" fmla="*/ 75248 w 1306267"/>
                  <a:gd name="connsiteY18-1006" fmla="*/ 303202 h 1424419"/>
                  <a:gd name="connsiteX19-1007" fmla="*/ 106293 w 1306267"/>
                  <a:gd name="connsiteY19-1008" fmla="*/ 282597 h 1424419"/>
                  <a:gd name="connsiteX20-1009" fmla="*/ 541533 w 1306267"/>
                  <a:gd name="connsiteY20-1010" fmla="*/ 38110 h 1424419"/>
                  <a:gd name="connsiteX21-1011" fmla="*/ 653528 w 1306267"/>
                  <a:gd name="connsiteY21-1012" fmla="*/ 0 h 1424419"/>
                  <a:gd name="connsiteX0-1013" fmla="*/ 653528 w 1306267"/>
                  <a:gd name="connsiteY0-1014" fmla="*/ 0 h 1424419"/>
                  <a:gd name="connsiteX1-1015" fmla="*/ 757287 w 1306267"/>
                  <a:gd name="connsiteY1-1016" fmla="*/ 32444 h 1424419"/>
                  <a:gd name="connsiteX2-1017" fmla="*/ 1206876 w 1306267"/>
                  <a:gd name="connsiteY2-1018" fmla="*/ 284945 h 1424419"/>
                  <a:gd name="connsiteX3-1019" fmla="*/ 1237706 w 1306267"/>
                  <a:gd name="connsiteY3-1020" fmla="*/ 306775 h 1424419"/>
                  <a:gd name="connsiteX4-1021" fmla="*/ 1301712 w 1306267"/>
                  <a:gd name="connsiteY4-1022" fmla="*/ 442384 h 1424419"/>
                  <a:gd name="connsiteX5-1023" fmla="*/ 1303099 w 1306267"/>
                  <a:gd name="connsiteY5-1024" fmla="*/ 495558 h 1424419"/>
                  <a:gd name="connsiteX6-1025" fmla="*/ 1303099 w 1306267"/>
                  <a:gd name="connsiteY6-1026" fmla="*/ 952393 h 1424419"/>
                  <a:gd name="connsiteX7-1027" fmla="*/ 1305306 w 1306267"/>
                  <a:gd name="connsiteY7-1028" fmla="*/ 990115 h 1424419"/>
                  <a:gd name="connsiteX8-1029" fmla="*/ 1255800 w 1306267"/>
                  <a:gd name="connsiteY8-1030" fmla="*/ 1142552 h 1424419"/>
                  <a:gd name="connsiteX9-1031" fmla="*/ 1172881 w 1306267"/>
                  <a:gd name="connsiteY9-1032" fmla="*/ 1179342 h 1424419"/>
                  <a:gd name="connsiteX10-1033" fmla="*/ 792288 w 1306267"/>
                  <a:gd name="connsiteY10-1034" fmla="*/ 1385653 h 1424419"/>
                  <a:gd name="connsiteX11-1035" fmla="*/ 522686 w 1306267"/>
                  <a:gd name="connsiteY11-1036" fmla="*/ 1384922 h 1424419"/>
                  <a:gd name="connsiteX12-1037" fmla="*/ 90241 w 1306267"/>
                  <a:gd name="connsiteY12-1038" fmla="*/ 1150634 h 1424419"/>
                  <a:gd name="connsiteX13-1039" fmla="*/ 55672 w 1306267"/>
                  <a:gd name="connsiteY13-1040" fmla="*/ 1124403 h 1424419"/>
                  <a:gd name="connsiteX14-1041" fmla="*/ 667 w 1306267"/>
                  <a:gd name="connsiteY14-1042" fmla="*/ 999105 h 1424419"/>
                  <a:gd name="connsiteX15-1043" fmla="*/ 0 w 1306267"/>
                  <a:gd name="connsiteY15-1044" fmla="*/ 972364 h 1424419"/>
                  <a:gd name="connsiteX16-1045" fmla="*/ 2496 w 1306267"/>
                  <a:gd name="connsiteY16-1046" fmla="*/ 463106 h 1424419"/>
                  <a:gd name="connsiteX17-1047" fmla="*/ 2458 w 1306267"/>
                  <a:gd name="connsiteY17-1048" fmla="*/ 429563 h 1424419"/>
                  <a:gd name="connsiteX18-1049" fmla="*/ 75248 w 1306267"/>
                  <a:gd name="connsiteY18-1050" fmla="*/ 303202 h 1424419"/>
                  <a:gd name="connsiteX19-1051" fmla="*/ 106293 w 1306267"/>
                  <a:gd name="connsiteY19-1052" fmla="*/ 282597 h 1424419"/>
                  <a:gd name="connsiteX20-1053" fmla="*/ 541533 w 1306267"/>
                  <a:gd name="connsiteY20-1054" fmla="*/ 38110 h 1424419"/>
                  <a:gd name="connsiteX21-1055" fmla="*/ 653528 w 1306267"/>
                  <a:gd name="connsiteY21-1056" fmla="*/ 0 h 1424419"/>
                  <a:gd name="connsiteX0-1057" fmla="*/ 653528 w 1306267"/>
                  <a:gd name="connsiteY0-1058" fmla="*/ 0 h 1424419"/>
                  <a:gd name="connsiteX1-1059" fmla="*/ 757287 w 1306267"/>
                  <a:gd name="connsiteY1-1060" fmla="*/ 32444 h 1424419"/>
                  <a:gd name="connsiteX2-1061" fmla="*/ 1206876 w 1306267"/>
                  <a:gd name="connsiteY2-1062" fmla="*/ 284945 h 1424419"/>
                  <a:gd name="connsiteX3-1063" fmla="*/ 1237706 w 1306267"/>
                  <a:gd name="connsiteY3-1064" fmla="*/ 306775 h 1424419"/>
                  <a:gd name="connsiteX4-1065" fmla="*/ 1301712 w 1306267"/>
                  <a:gd name="connsiteY4-1066" fmla="*/ 442384 h 1424419"/>
                  <a:gd name="connsiteX5-1067" fmla="*/ 1303099 w 1306267"/>
                  <a:gd name="connsiteY5-1068" fmla="*/ 495558 h 1424419"/>
                  <a:gd name="connsiteX6-1069" fmla="*/ 1303099 w 1306267"/>
                  <a:gd name="connsiteY6-1070" fmla="*/ 952393 h 1424419"/>
                  <a:gd name="connsiteX7-1071" fmla="*/ 1305306 w 1306267"/>
                  <a:gd name="connsiteY7-1072" fmla="*/ 990115 h 1424419"/>
                  <a:gd name="connsiteX8-1073" fmla="*/ 1255800 w 1306267"/>
                  <a:gd name="connsiteY8-1074" fmla="*/ 1142552 h 1424419"/>
                  <a:gd name="connsiteX9-1075" fmla="*/ 1172881 w 1306267"/>
                  <a:gd name="connsiteY9-1076" fmla="*/ 1179342 h 1424419"/>
                  <a:gd name="connsiteX10-1077" fmla="*/ 792288 w 1306267"/>
                  <a:gd name="connsiteY10-1078" fmla="*/ 1385653 h 1424419"/>
                  <a:gd name="connsiteX11-1079" fmla="*/ 522686 w 1306267"/>
                  <a:gd name="connsiteY11-1080" fmla="*/ 1384922 h 1424419"/>
                  <a:gd name="connsiteX12-1081" fmla="*/ 90241 w 1306267"/>
                  <a:gd name="connsiteY12-1082" fmla="*/ 1150634 h 1424419"/>
                  <a:gd name="connsiteX13-1083" fmla="*/ 55672 w 1306267"/>
                  <a:gd name="connsiteY13-1084" fmla="*/ 1124403 h 1424419"/>
                  <a:gd name="connsiteX14-1085" fmla="*/ 667 w 1306267"/>
                  <a:gd name="connsiteY14-1086" fmla="*/ 999105 h 1424419"/>
                  <a:gd name="connsiteX15-1087" fmla="*/ 0 w 1306267"/>
                  <a:gd name="connsiteY15-1088" fmla="*/ 972364 h 1424419"/>
                  <a:gd name="connsiteX16-1089" fmla="*/ 2496 w 1306267"/>
                  <a:gd name="connsiteY16-1090" fmla="*/ 463106 h 1424419"/>
                  <a:gd name="connsiteX17-1091" fmla="*/ 2458 w 1306267"/>
                  <a:gd name="connsiteY17-1092" fmla="*/ 429563 h 1424419"/>
                  <a:gd name="connsiteX18-1093" fmla="*/ 75248 w 1306267"/>
                  <a:gd name="connsiteY18-1094" fmla="*/ 303202 h 1424419"/>
                  <a:gd name="connsiteX19-1095" fmla="*/ 106293 w 1306267"/>
                  <a:gd name="connsiteY19-1096" fmla="*/ 282597 h 1424419"/>
                  <a:gd name="connsiteX20-1097" fmla="*/ 541533 w 1306267"/>
                  <a:gd name="connsiteY20-1098" fmla="*/ 38110 h 1424419"/>
                  <a:gd name="connsiteX21-1099" fmla="*/ 653528 w 1306267"/>
                  <a:gd name="connsiteY21-1100" fmla="*/ 0 h 1424419"/>
                  <a:gd name="connsiteX0-1101" fmla="*/ 653528 w 1306267"/>
                  <a:gd name="connsiteY0-1102" fmla="*/ 0 h 1424419"/>
                  <a:gd name="connsiteX1-1103" fmla="*/ 757287 w 1306267"/>
                  <a:gd name="connsiteY1-1104" fmla="*/ 32444 h 1424419"/>
                  <a:gd name="connsiteX2-1105" fmla="*/ 1206876 w 1306267"/>
                  <a:gd name="connsiteY2-1106" fmla="*/ 284945 h 1424419"/>
                  <a:gd name="connsiteX3-1107" fmla="*/ 1237706 w 1306267"/>
                  <a:gd name="connsiteY3-1108" fmla="*/ 306775 h 1424419"/>
                  <a:gd name="connsiteX4-1109" fmla="*/ 1301712 w 1306267"/>
                  <a:gd name="connsiteY4-1110" fmla="*/ 442384 h 1424419"/>
                  <a:gd name="connsiteX5-1111" fmla="*/ 1303099 w 1306267"/>
                  <a:gd name="connsiteY5-1112" fmla="*/ 495558 h 1424419"/>
                  <a:gd name="connsiteX6-1113" fmla="*/ 1303099 w 1306267"/>
                  <a:gd name="connsiteY6-1114" fmla="*/ 952393 h 1424419"/>
                  <a:gd name="connsiteX7-1115" fmla="*/ 1305306 w 1306267"/>
                  <a:gd name="connsiteY7-1116" fmla="*/ 990115 h 1424419"/>
                  <a:gd name="connsiteX8-1117" fmla="*/ 1255800 w 1306267"/>
                  <a:gd name="connsiteY8-1118" fmla="*/ 1142552 h 1424419"/>
                  <a:gd name="connsiteX9-1119" fmla="*/ 1172881 w 1306267"/>
                  <a:gd name="connsiteY9-1120" fmla="*/ 1179342 h 1424419"/>
                  <a:gd name="connsiteX10-1121" fmla="*/ 792288 w 1306267"/>
                  <a:gd name="connsiteY10-1122" fmla="*/ 1385653 h 1424419"/>
                  <a:gd name="connsiteX11-1123" fmla="*/ 522686 w 1306267"/>
                  <a:gd name="connsiteY11-1124" fmla="*/ 1384922 h 1424419"/>
                  <a:gd name="connsiteX12-1125" fmla="*/ 90241 w 1306267"/>
                  <a:gd name="connsiteY12-1126" fmla="*/ 1150634 h 1424419"/>
                  <a:gd name="connsiteX13-1127" fmla="*/ 48904 w 1306267"/>
                  <a:gd name="connsiteY13-1128" fmla="*/ 1124403 h 1424419"/>
                  <a:gd name="connsiteX14-1129" fmla="*/ 667 w 1306267"/>
                  <a:gd name="connsiteY14-1130" fmla="*/ 999105 h 1424419"/>
                  <a:gd name="connsiteX15-1131" fmla="*/ 0 w 1306267"/>
                  <a:gd name="connsiteY15-1132" fmla="*/ 972364 h 1424419"/>
                  <a:gd name="connsiteX16-1133" fmla="*/ 2496 w 1306267"/>
                  <a:gd name="connsiteY16-1134" fmla="*/ 463106 h 1424419"/>
                  <a:gd name="connsiteX17-1135" fmla="*/ 2458 w 1306267"/>
                  <a:gd name="connsiteY17-1136" fmla="*/ 429563 h 1424419"/>
                  <a:gd name="connsiteX18-1137" fmla="*/ 75248 w 1306267"/>
                  <a:gd name="connsiteY18-1138" fmla="*/ 303202 h 1424419"/>
                  <a:gd name="connsiteX19-1139" fmla="*/ 106293 w 1306267"/>
                  <a:gd name="connsiteY19-1140" fmla="*/ 282597 h 1424419"/>
                  <a:gd name="connsiteX20-1141" fmla="*/ 541533 w 1306267"/>
                  <a:gd name="connsiteY20-1142" fmla="*/ 38110 h 1424419"/>
                  <a:gd name="connsiteX21-1143" fmla="*/ 653528 w 1306267"/>
                  <a:gd name="connsiteY21-1144" fmla="*/ 0 h 1424419"/>
                  <a:gd name="connsiteX0-1145" fmla="*/ 653528 w 1306267"/>
                  <a:gd name="connsiteY0-1146" fmla="*/ 0 h 1424419"/>
                  <a:gd name="connsiteX1-1147" fmla="*/ 757287 w 1306267"/>
                  <a:gd name="connsiteY1-1148" fmla="*/ 32444 h 1424419"/>
                  <a:gd name="connsiteX2-1149" fmla="*/ 1206876 w 1306267"/>
                  <a:gd name="connsiteY2-1150" fmla="*/ 284945 h 1424419"/>
                  <a:gd name="connsiteX3-1151" fmla="*/ 1237706 w 1306267"/>
                  <a:gd name="connsiteY3-1152" fmla="*/ 306775 h 1424419"/>
                  <a:gd name="connsiteX4-1153" fmla="*/ 1301712 w 1306267"/>
                  <a:gd name="connsiteY4-1154" fmla="*/ 442384 h 1424419"/>
                  <a:gd name="connsiteX5-1155" fmla="*/ 1303099 w 1306267"/>
                  <a:gd name="connsiteY5-1156" fmla="*/ 495558 h 1424419"/>
                  <a:gd name="connsiteX6-1157" fmla="*/ 1303099 w 1306267"/>
                  <a:gd name="connsiteY6-1158" fmla="*/ 952393 h 1424419"/>
                  <a:gd name="connsiteX7-1159" fmla="*/ 1305306 w 1306267"/>
                  <a:gd name="connsiteY7-1160" fmla="*/ 990115 h 1424419"/>
                  <a:gd name="connsiteX8-1161" fmla="*/ 1255800 w 1306267"/>
                  <a:gd name="connsiteY8-1162" fmla="*/ 1142552 h 1424419"/>
                  <a:gd name="connsiteX9-1163" fmla="*/ 1172881 w 1306267"/>
                  <a:gd name="connsiteY9-1164" fmla="*/ 1179342 h 1424419"/>
                  <a:gd name="connsiteX10-1165" fmla="*/ 792288 w 1306267"/>
                  <a:gd name="connsiteY10-1166" fmla="*/ 1385653 h 1424419"/>
                  <a:gd name="connsiteX11-1167" fmla="*/ 522686 w 1306267"/>
                  <a:gd name="connsiteY11-1168" fmla="*/ 1384922 h 1424419"/>
                  <a:gd name="connsiteX12-1169" fmla="*/ 90241 w 1306267"/>
                  <a:gd name="connsiteY12-1170" fmla="*/ 1150634 h 1424419"/>
                  <a:gd name="connsiteX13-1171" fmla="*/ 48904 w 1306267"/>
                  <a:gd name="connsiteY13-1172" fmla="*/ 1124403 h 1424419"/>
                  <a:gd name="connsiteX14-1173" fmla="*/ 667 w 1306267"/>
                  <a:gd name="connsiteY14-1174" fmla="*/ 999105 h 1424419"/>
                  <a:gd name="connsiteX15-1175" fmla="*/ 0 w 1306267"/>
                  <a:gd name="connsiteY15-1176" fmla="*/ 972364 h 1424419"/>
                  <a:gd name="connsiteX16-1177" fmla="*/ 2496 w 1306267"/>
                  <a:gd name="connsiteY16-1178" fmla="*/ 463106 h 1424419"/>
                  <a:gd name="connsiteX17-1179" fmla="*/ 2458 w 1306267"/>
                  <a:gd name="connsiteY17-1180" fmla="*/ 429563 h 1424419"/>
                  <a:gd name="connsiteX18-1181" fmla="*/ 75248 w 1306267"/>
                  <a:gd name="connsiteY18-1182" fmla="*/ 303202 h 1424419"/>
                  <a:gd name="connsiteX19-1183" fmla="*/ 106293 w 1306267"/>
                  <a:gd name="connsiteY19-1184" fmla="*/ 282597 h 1424419"/>
                  <a:gd name="connsiteX20-1185" fmla="*/ 541533 w 1306267"/>
                  <a:gd name="connsiteY20-1186" fmla="*/ 38110 h 1424419"/>
                  <a:gd name="connsiteX21-1187" fmla="*/ 653528 w 1306267"/>
                  <a:gd name="connsiteY21-1188" fmla="*/ 0 h 1424419"/>
                  <a:gd name="connsiteX0-1189" fmla="*/ 653528 w 1306267"/>
                  <a:gd name="connsiteY0-1190" fmla="*/ 0 h 1424419"/>
                  <a:gd name="connsiteX1-1191" fmla="*/ 757287 w 1306267"/>
                  <a:gd name="connsiteY1-1192" fmla="*/ 32444 h 1424419"/>
                  <a:gd name="connsiteX2-1193" fmla="*/ 1206876 w 1306267"/>
                  <a:gd name="connsiteY2-1194" fmla="*/ 284945 h 1424419"/>
                  <a:gd name="connsiteX3-1195" fmla="*/ 1237706 w 1306267"/>
                  <a:gd name="connsiteY3-1196" fmla="*/ 306775 h 1424419"/>
                  <a:gd name="connsiteX4-1197" fmla="*/ 1301712 w 1306267"/>
                  <a:gd name="connsiteY4-1198" fmla="*/ 442384 h 1424419"/>
                  <a:gd name="connsiteX5-1199" fmla="*/ 1303099 w 1306267"/>
                  <a:gd name="connsiteY5-1200" fmla="*/ 495558 h 1424419"/>
                  <a:gd name="connsiteX6-1201" fmla="*/ 1303099 w 1306267"/>
                  <a:gd name="connsiteY6-1202" fmla="*/ 952393 h 1424419"/>
                  <a:gd name="connsiteX7-1203" fmla="*/ 1305306 w 1306267"/>
                  <a:gd name="connsiteY7-1204" fmla="*/ 990115 h 1424419"/>
                  <a:gd name="connsiteX8-1205" fmla="*/ 1255800 w 1306267"/>
                  <a:gd name="connsiteY8-1206" fmla="*/ 1142552 h 1424419"/>
                  <a:gd name="connsiteX9-1207" fmla="*/ 1172881 w 1306267"/>
                  <a:gd name="connsiteY9-1208" fmla="*/ 1179342 h 1424419"/>
                  <a:gd name="connsiteX10-1209" fmla="*/ 792288 w 1306267"/>
                  <a:gd name="connsiteY10-1210" fmla="*/ 1385653 h 1424419"/>
                  <a:gd name="connsiteX11-1211" fmla="*/ 522686 w 1306267"/>
                  <a:gd name="connsiteY11-1212" fmla="*/ 1384922 h 1424419"/>
                  <a:gd name="connsiteX12-1213" fmla="*/ 90241 w 1306267"/>
                  <a:gd name="connsiteY12-1214" fmla="*/ 1150634 h 1424419"/>
                  <a:gd name="connsiteX13-1215" fmla="*/ 48904 w 1306267"/>
                  <a:gd name="connsiteY13-1216" fmla="*/ 1124403 h 1424419"/>
                  <a:gd name="connsiteX14-1217" fmla="*/ 667 w 1306267"/>
                  <a:gd name="connsiteY14-1218" fmla="*/ 999105 h 1424419"/>
                  <a:gd name="connsiteX15-1219" fmla="*/ 0 w 1306267"/>
                  <a:gd name="connsiteY15-1220" fmla="*/ 972364 h 1424419"/>
                  <a:gd name="connsiteX16-1221" fmla="*/ 2496 w 1306267"/>
                  <a:gd name="connsiteY16-1222" fmla="*/ 463106 h 1424419"/>
                  <a:gd name="connsiteX17-1223" fmla="*/ 2458 w 1306267"/>
                  <a:gd name="connsiteY17-1224" fmla="*/ 429563 h 1424419"/>
                  <a:gd name="connsiteX18-1225" fmla="*/ 75248 w 1306267"/>
                  <a:gd name="connsiteY18-1226" fmla="*/ 303202 h 1424419"/>
                  <a:gd name="connsiteX19-1227" fmla="*/ 106293 w 1306267"/>
                  <a:gd name="connsiteY19-1228" fmla="*/ 282597 h 1424419"/>
                  <a:gd name="connsiteX20-1229" fmla="*/ 541533 w 1306267"/>
                  <a:gd name="connsiteY20-1230" fmla="*/ 38110 h 1424419"/>
                  <a:gd name="connsiteX21-1231" fmla="*/ 653528 w 1306267"/>
                  <a:gd name="connsiteY21-1232" fmla="*/ 0 h 1424419"/>
                  <a:gd name="connsiteX0-1233" fmla="*/ 653528 w 1306267"/>
                  <a:gd name="connsiteY0-1234" fmla="*/ 0 h 1424419"/>
                  <a:gd name="connsiteX1-1235" fmla="*/ 757287 w 1306267"/>
                  <a:gd name="connsiteY1-1236" fmla="*/ 32444 h 1424419"/>
                  <a:gd name="connsiteX2-1237" fmla="*/ 1206876 w 1306267"/>
                  <a:gd name="connsiteY2-1238" fmla="*/ 284945 h 1424419"/>
                  <a:gd name="connsiteX3-1239" fmla="*/ 1237706 w 1306267"/>
                  <a:gd name="connsiteY3-1240" fmla="*/ 306775 h 1424419"/>
                  <a:gd name="connsiteX4-1241" fmla="*/ 1301712 w 1306267"/>
                  <a:gd name="connsiteY4-1242" fmla="*/ 442384 h 1424419"/>
                  <a:gd name="connsiteX5-1243" fmla="*/ 1303099 w 1306267"/>
                  <a:gd name="connsiteY5-1244" fmla="*/ 495558 h 1424419"/>
                  <a:gd name="connsiteX6-1245" fmla="*/ 1303099 w 1306267"/>
                  <a:gd name="connsiteY6-1246" fmla="*/ 952393 h 1424419"/>
                  <a:gd name="connsiteX7-1247" fmla="*/ 1305306 w 1306267"/>
                  <a:gd name="connsiteY7-1248" fmla="*/ 990115 h 1424419"/>
                  <a:gd name="connsiteX8-1249" fmla="*/ 1255800 w 1306267"/>
                  <a:gd name="connsiteY8-1250" fmla="*/ 1142552 h 1424419"/>
                  <a:gd name="connsiteX9-1251" fmla="*/ 1172881 w 1306267"/>
                  <a:gd name="connsiteY9-1252" fmla="*/ 1179342 h 1424419"/>
                  <a:gd name="connsiteX10-1253" fmla="*/ 792288 w 1306267"/>
                  <a:gd name="connsiteY10-1254" fmla="*/ 1385653 h 1424419"/>
                  <a:gd name="connsiteX11-1255" fmla="*/ 522686 w 1306267"/>
                  <a:gd name="connsiteY11-1256" fmla="*/ 1384922 h 1424419"/>
                  <a:gd name="connsiteX12-1257" fmla="*/ 90241 w 1306267"/>
                  <a:gd name="connsiteY12-1258" fmla="*/ 1150634 h 1424419"/>
                  <a:gd name="connsiteX13-1259" fmla="*/ 48904 w 1306267"/>
                  <a:gd name="connsiteY13-1260" fmla="*/ 1124403 h 1424419"/>
                  <a:gd name="connsiteX14-1261" fmla="*/ 667 w 1306267"/>
                  <a:gd name="connsiteY14-1262" fmla="*/ 999105 h 1424419"/>
                  <a:gd name="connsiteX15-1263" fmla="*/ 0 w 1306267"/>
                  <a:gd name="connsiteY15-1264" fmla="*/ 972364 h 1424419"/>
                  <a:gd name="connsiteX16-1265" fmla="*/ 2496 w 1306267"/>
                  <a:gd name="connsiteY16-1266" fmla="*/ 463106 h 1424419"/>
                  <a:gd name="connsiteX17-1267" fmla="*/ 2458 w 1306267"/>
                  <a:gd name="connsiteY17-1268" fmla="*/ 429563 h 1424419"/>
                  <a:gd name="connsiteX18-1269" fmla="*/ 75248 w 1306267"/>
                  <a:gd name="connsiteY18-1270" fmla="*/ 303202 h 1424419"/>
                  <a:gd name="connsiteX19-1271" fmla="*/ 106293 w 1306267"/>
                  <a:gd name="connsiteY19-1272" fmla="*/ 282597 h 1424419"/>
                  <a:gd name="connsiteX20-1273" fmla="*/ 541533 w 1306267"/>
                  <a:gd name="connsiteY20-1274" fmla="*/ 38110 h 1424419"/>
                  <a:gd name="connsiteX21-1275" fmla="*/ 653528 w 1306267"/>
                  <a:gd name="connsiteY21-1276" fmla="*/ 0 h 1424419"/>
                  <a:gd name="connsiteX0-1277" fmla="*/ 653528 w 1306267"/>
                  <a:gd name="connsiteY0-1278" fmla="*/ 0 h 1424419"/>
                  <a:gd name="connsiteX1-1279" fmla="*/ 757287 w 1306267"/>
                  <a:gd name="connsiteY1-1280" fmla="*/ 32444 h 1424419"/>
                  <a:gd name="connsiteX2-1281" fmla="*/ 1206876 w 1306267"/>
                  <a:gd name="connsiteY2-1282" fmla="*/ 284945 h 1424419"/>
                  <a:gd name="connsiteX3-1283" fmla="*/ 1237706 w 1306267"/>
                  <a:gd name="connsiteY3-1284" fmla="*/ 306775 h 1424419"/>
                  <a:gd name="connsiteX4-1285" fmla="*/ 1301712 w 1306267"/>
                  <a:gd name="connsiteY4-1286" fmla="*/ 442384 h 1424419"/>
                  <a:gd name="connsiteX5-1287" fmla="*/ 1303099 w 1306267"/>
                  <a:gd name="connsiteY5-1288" fmla="*/ 495558 h 1424419"/>
                  <a:gd name="connsiteX6-1289" fmla="*/ 1303099 w 1306267"/>
                  <a:gd name="connsiteY6-1290" fmla="*/ 952393 h 1424419"/>
                  <a:gd name="connsiteX7-1291" fmla="*/ 1305306 w 1306267"/>
                  <a:gd name="connsiteY7-1292" fmla="*/ 990115 h 1424419"/>
                  <a:gd name="connsiteX8-1293" fmla="*/ 1255800 w 1306267"/>
                  <a:gd name="connsiteY8-1294" fmla="*/ 1142552 h 1424419"/>
                  <a:gd name="connsiteX9-1295" fmla="*/ 1172881 w 1306267"/>
                  <a:gd name="connsiteY9-1296" fmla="*/ 1179342 h 1424419"/>
                  <a:gd name="connsiteX10-1297" fmla="*/ 792288 w 1306267"/>
                  <a:gd name="connsiteY10-1298" fmla="*/ 1385653 h 1424419"/>
                  <a:gd name="connsiteX11-1299" fmla="*/ 522686 w 1306267"/>
                  <a:gd name="connsiteY11-1300" fmla="*/ 1384922 h 1424419"/>
                  <a:gd name="connsiteX12-1301" fmla="*/ 97009 w 1306267"/>
                  <a:gd name="connsiteY12-1302" fmla="*/ 1161462 h 1424419"/>
                  <a:gd name="connsiteX13-1303" fmla="*/ 48904 w 1306267"/>
                  <a:gd name="connsiteY13-1304" fmla="*/ 1124403 h 1424419"/>
                  <a:gd name="connsiteX14-1305" fmla="*/ 667 w 1306267"/>
                  <a:gd name="connsiteY14-1306" fmla="*/ 999105 h 1424419"/>
                  <a:gd name="connsiteX15-1307" fmla="*/ 0 w 1306267"/>
                  <a:gd name="connsiteY15-1308" fmla="*/ 972364 h 1424419"/>
                  <a:gd name="connsiteX16-1309" fmla="*/ 2496 w 1306267"/>
                  <a:gd name="connsiteY16-1310" fmla="*/ 463106 h 1424419"/>
                  <a:gd name="connsiteX17-1311" fmla="*/ 2458 w 1306267"/>
                  <a:gd name="connsiteY17-1312" fmla="*/ 429563 h 1424419"/>
                  <a:gd name="connsiteX18-1313" fmla="*/ 75248 w 1306267"/>
                  <a:gd name="connsiteY18-1314" fmla="*/ 303202 h 1424419"/>
                  <a:gd name="connsiteX19-1315" fmla="*/ 106293 w 1306267"/>
                  <a:gd name="connsiteY19-1316" fmla="*/ 282597 h 1424419"/>
                  <a:gd name="connsiteX20-1317" fmla="*/ 541533 w 1306267"/>
                  <a:gd name="connsiteY20-1318" fmla="*/ 38110 h 1424419"/>
                  <a:gd name="connsiteX21-1319" fmla="*/ 653528 w 1306267"/>
                  <a:gd name="connsiteY21-1320" fmla="*/ 0 h 1424419"/>
                  <a:gd name="connsiteX0-1321" fmla="*/ 653528 w 1306267"/>
                  <a:gd name="connsiteY0-1322" fmla="*/ 0 h 1424419"/>
                  <a:gd name="connsiteX1-1323" fmla="*/ 757287 w 1306267"/>
                  <a:gd name="connsiteY1-1324" fmla="*/ 32444 h 1424419"/>
                  <a:gd name="connsiteX2-1325" fmla="*/ 1206876 w 1306267"/>
                  <a:gd name="connsiteY2-1326" fmla="*/ 284945 h 1424419"/>
                  <a:gd name="connsiteX3-1327" fmla="*/ 1237706 w 1306267"/>
                  <a:gd name="connsiteY3-1328" fmla="*/ 306775 h 1424419"/>
                  <a:gd name="connsiteX4-1329" fmla="*/ 1301712 w 1306267"/>
                  <a:gd name="connsiteY4-1330" fmla="*/ 442384 h 1424419"/>
                  <a:gd name="connsiteX5-1331" fmla="*/ 1303099 w 1306267"/>
                  <a:gd name="connsiteY5-1332" fmla="*/ 495558 h 1424419"/>
                  <a:gd name="connsiteX6-1333" fmla="*/ 1303099 w 1306267"/>
                  <a:gd name="connsiteY6-1334" fmla="*/ 952393 h 1424419"/>
                  <a:gd name="connsiteX7-1335" fmla="*/ 1305306 w 1306267"/>
                  <a:gd name="connsiteY7-1336" fmla="*/ 990115 h 1424419"/>
                  <a:gd name="connsiteX8-1337" fmla="*/ 1255800 w 1306267"/>
                  <a:gd name="connsiteY8-1338" fmla="*/ 1142552 h 1424419"/>
                  <a:gd name="connsiteX9-1339" fmla="*/ 1172881 w 1306267"/>
                  <a:gd name="connsiteY9-1340" fmla="*/ 1179342 h 1424419"/>
                  <a:gd name="connsiteX10-1341" fmla="*/ 792288 w 1306267"/>
                  <a:gd name="connsiteY10-1342" fmla="*/ 1385653 h 1424419"/>
                  <a:gd name="connsiteX11-1343" fmla="*/ 522686 w 1306267"/>
                  <a:gd name="connsiteY11-1344" fmla="*/ 1384922 h 1424419"/>
                  <a:gd name="connsiteX12-1345" fmla="*/ 97009 w 1306267"/>
                  <a:gd name="connsiteY12-1346" fmla="*/ 1161462 h 1424419"/>
                  <a:gd name="connsiteX13-1347" fmla="*/ 48904 w 1306267"/>
                  <a:gd name="connsiteY13-1348" fmla="*/ 1124403 h 1424419"/>
                  <a:gd name="connsiteX14-1349" fmla="*/ 667 w 1306267"/>
                  <a:gd name="connsiteY14-1350" fmla="*/ 999105 h 1424419"/>
                  <a:gd name="connsiteX15-1351" fmla="*/ 0 w 1306267"/>
                  <a:gd name="connsiteY15-1352" fmla="*/ 972364 h 1424419"/>
                  <a:gd name="connsiteX16-1353" fmla="*/ 2496 w 1306267"/>
                  <a:gd name="connsiteY16-1354" fmla="*/ 463106 h 1424419"/>
                  <a:gd name="connsiteX17-1355" fmla="*/ 2458 w 1306267"/>
                  <a:gd name="connsiteY17-1356" fmla="*/ 429563 h 1424419"/>
                  <a:gd name="connsiteX18-1357" fmla="*/ 75248 w 1306267"/>
                  <a:gd name="connsiteY18-1358" fmla="*/ 303202 h 1424419"/>
                  <a:gd name="connsiteX19-1359" fmla="*/ 106293 w 1306267"/>
                  <a:gd name="connsiteY19-1360" fmla="*/ 282597 h 1424419"/>
                  <a:gd name="connsiteX20-1361" fmla="*/ 541533 w 1306267"/>
                  <a:gd name="connsiteY20-1362" fmla="*/ 38110 h 1424419"/>
                  <a:gd name="connsiteX21-1363" fmla="*/ 653528 w 1306267"/>
                  <a:gd name="connsiteY21-1364" fmla="*/ 0 h 1424419"/>
                  <a:gd name="connsiteX0-1365" fmla="*/ 653528 w 1306267"/>
                  <a:gd name="connsiteY0-1366" fmla="*/ 0 h 1424419"/>
                  <a:gd name="connsiteX1-1367" fmla="*/ 757287 w 1306267"/>
                  <a:gd name="connsiteY1-1368" fmla="*/ 32444 h 1424419"/>
                  <a:gd name="connsiteX2-1369" fmla="*/ 1206876 w 1306267"/>
                  <a:gd name="connsiteY2-1370" fmla="*/ 284945 h 1424419"/>
                  <a:gd name="connsiteX3-1371" fmla="*/ 1237706 w 1306267"/>
                  <a:gd name="connsiteY3-1372" fmla="*/ 306775 h 1424419"/>
                  <a:gd name="connsiteX4-1373" fmla="*/ 1301712 w 1306267"/>
                  <a:gd name="connsiteY4-1374" fmla="*/ 442384 h 1424419"/>
                  <a:gd name="connsiteX5-1375" fmla="*/ 1303099 w 1306267"/>
                  <a:gd name="connsiteY5-1376" fmla="*/ 495558 h 1424419"/>
                  <a:gd name="connsiteX6-1377" fmla="*/ 1303099 w 1306267"/>
                  <a:gd name="connsiteY6-1378" fmla="*/ 952393 h 1424419"/>
                  <a:gd name="connsiteX7-1379" fmla="*/ 1305306 w 1306267"/>
                  <a:gd name="connsiteY7-1380" fmla="*/ 990115 h 1424419"/>
                  <a:gd name="connsiteX8-1381" fmla="*/ 1255800 w 1306267"/>
                  <a:gd name="connsiteY8-1382" fmla="*/ 1142552 h 1424419"/>
                  <a:gd name="connsiteX9-1383" fmla="*/ 1172881 w 1306267"/>
                  <a:gd name="connsiteY9-1384" fmla="*/ 1179342 h 1424419"/>
                  <a:gd name="connsiteX10-1385" fmla="*/ 792288 w 1306267"/>
                  <a:gd name="connsiteY10-1386" fmla="*/ 1385653 h 1424419"/>
                  <a:gd name="connsiteX11-1387" fmla="*/ 522686 w 1306267"/>
                  <a:gd name="connsiteY11-1388" fmla="*/ 1384922 h 1424419"/>
                  <a:gd name="connsiteX12-1389" fmla="*/ 97009 w 1306267"/>
                  <a:gd name="connsiteY12-1390" fmla="*/ 1161462 h 1424419"/>
                  <a:gd name="connsiteX13-1391" fmla="*/ 44843 w 1306267"/>
                  <a:gd name="connsiteY13-1392" fmla="*/ 1118989 h 1424419"/>
                  <a:gd name="connsiteX14-1393" fmla="*/ 667 w 1306267"/>
                  <a:gd name="connsiteY14-1394" fmla="*/ 999105 h 1424419"/>
                  <a:gd name="connsiteX15-1395" fmla="*/ 0 w 1306267"/>
                  <a:gd name="connsiteY15-1396" fmla="*/ 972364 h 1424419"/>
                  <a:gd name="connsiteX16-1397" fmla="*/ 2496 w 1306267"/>
                  <a:gd name="connsiteY16-1398" fmla="*/ 463106 h 1424419"/>
                  <a:gd name="connsiteX17-1399" fmla="*/ 2458 w 1306267"/>
                  <a:gd name="connsiteY17-1400" fmla="*/ 429563 h 1424419"/>
                  <a:gd name="connsiteX18-1401" fmla="*/ 75248 w 1306267"/>
                  <a:gd name="connsiteY18-1402" fmla="*/ 303202 h 1424419"/>
                  <a:gd name="connsiteX19-1403" fmla="*/ 106293 w 1306267"/>
                  <a:gd name="connsiteY19-1404" fmla="*/ 282597 h 1424419"/>
                  <a:gd name="connsiteX20-1405" fmla="*/ 541533 w 1306267"/>
                  <a:gd name="connsiteY20-1406" fmla="*/ 38110 h 1424419"/>
                  <a:gd name="connsiteX21-1407" fmla="*/ 653528 w 1306267"/>
                  <a:gd name="connsiteY21-1408" fmla="*/ 0 h 1424419"/>
                  <a:gd name="connsiteX0-1409" fmla="*/ 653528 w 1306267"/>
                  <a:gd name="connsiteY0-1410" fmla="*/ 0 h 1424419"/>
                  <a:gd name="connsiteX1-1411" fmla="*/ 757287 w 1306267"/>
                  <a:gd name="connsiteY1-1412" fmla="*/ 32444 h 1424419"/>
                  <a:gd name="connsiteX2-1413" fmla="*/ 1206876 w 1306267"/>
                  <a:gd name="connsiteY2-1414" fmla="*/ 284945 h 1424419"/>
                  <a:gd name="connsiteX3-1415" fmla="*/ 1237706 w 1306267"/>
                  <a:gd name="connsiteY3-1416" fmla="*/ 306775 h 1424419"/>
                  <a:gd name="connsiteX4-1417" fmla="*/ 1301712 w 1306267"/>
                  <a:gd name="connsiteY4-1418" fmla="*/ 442384 h 1424419"/>
                  <a:gd name="connsiteX5-1419" fmla="*/ 1303099 w 1306267"/>
                  <a:gd name="connsiteY5-1420" fmla="*/ 495558 h 1424419"/>
                  <a:gd name="connsiteX6-1421" fmla="*/ 1303099 w 1306267"/>
                  <a:gd name="connsiteY6-1422" fmla="*/ 952393 h 1424419"/>
                  <a:gd name="connsiteX7-1423" fmla="*/ 1305306 w 1306267"/>
                  <a:gd name="connsiteY7-1424" fmla="*/ 990115 h 1424419"/>
                  <a:gd name="connsiteX8-1425" fmla="*/ 1255800 w 1306267"/>
                  <a:gd name="connsiteY8-1426" fmla="*/ 1142552 h 1424419"/>
                  <a:gd name="connsiteX9-1427" fmla="*/ 1172881 w 1306267"/>
                  <a:gd name="connsiteY9-1428" fmla="*/ 1179342 h 1424419"/>
                  <a:gd name="connsiteX10-1429" fmla="*/ 792288 w 1306267"/>
                  <a:gd name="connsiteY10-1430" fmla="*/ 1385653 h 1424419"/>
                  <a:gd name="connsiteX11-1431" fmla="*/ 522686 w 1306267"/>
                  <a:gd name="connsiteY11-1432" fmla="*/ 1384922 h 1424419"/>
                  <a:gd name="connsiteX12-1433" fmla="*/ 97009 w 1306267"/>
                  <a:gd name="connsiteY12-1434" fmla="*/ 1161462 h 1424419"/>
                  <a:gd name="connsiteX13-1435" fmla="*/ 44843 w 1306267"/>
                  <a:gd name="connsiteY13-1436" fmla="*/ 1118989 h 1424419"/>
                  <a:gd name="connsiteX14-1437" fmla="*/ 667 w 1306267"/>
                  <a:gd name="connsiteY14-1438" fmla="*/ 999105 h 1424419"/>
                  <a:gd name="connsiteX15-1439" fmla="*/ 0 w 1306267"/>
                  <a:gd name="connsiteY15-1440" fmla="*/ 972364 h 1424419"/>
                  <a:gd name="connsiteX16-1441" fmla="*/ 2496 w 1306267"/>
                  <a:gd name="connsiteY16-1442" fmla="*/ 463106 h 1424419"/>
                  <a:gd name="connsiteX17-1443" fmla="*/ 2458 w 1306267"/>
                  <a:gd name="connsiteY17-1444" fmla="*/ 429563 h 1424419"/>
                  <a:gd name="connsiteX18-1445" fmla="*/ 75248 w 1306267"/>
                  <a:gd name="connsiteY18-1446" fmla="*/ 303202 h 1424419"/>
                  <a:gd name="connsiteX19-1447" fmla="*/ 106293 w 1306267"/>
                  <a:gd name="connsiteY19-1448" fmla="*/ 282597 h 1424419"/>
                  <a:gd name="connsiteX20-1449" fmla="*/ 541533 w 1306267"/>
                  <a:gd name="connsiteY20-1450" fmla="*/ 38110 h 1424419"/>
                  <a:gd name="connsiteX21-1451" fmla="*/ 653528 w 1306267"/>
                  <a:gd name="connsiteY21-1452" fmla="*/ 0 h 1424419"/>
                  <a:gd name="connsiteX0-1453" fmla="*/ 653528 w 1306267"/>
                  <a:gd name="connsiteY0-1454" fmla="*/ 0 h 1424419"/>
                  <a:gd name="connsiteX1-1455" fmla="*/ 757287 w 1306267"/>
                  <a:gd name="connsiteY1-1456" fmla="*/ 32444 h 1424419"/>
                  <a:gd name="connsiteX2-1457" fmla="*/ 1206876 w 1306267"/>
                  <a:gd name="connsiteY2-1458" fmla="*/ 284945 h 1424419"/>
                  <a:gd name="connsiteX3-1459" fmla="*/ 1237706 w 1306267"/>
                  <a:gd name="connsiteY3-1460" fmla="*/ 306775 h 1424419"/>
                  <a:gd name="connsiteX4-1461" fmla="*/ 1301712 w 1306267"/>
                  <a:gd name="connsiteY4-1462" fmla="*/ 442384 h 1424419"/>
                  <a:gd name="connsiteX5-1463" fmla="*/ 1303099 w 1306267"/>
                  <a:gd name="connsiteY5-1464" fmla="*/ 495558 h 1424419"/>
                  <a:gd name="connsiteX6-1465" fmla="*/ 1303099 w 1306267"/>
                  <a:gd name="connsiteY6-1466" fmla="*/ 952393 h 1424419"/>
                  <a:gd name="connsiteX7-1467" fmla="*/ 1305306 w 1306267"/>
                  <a:gd name="connsiteY7-1468" fmla="*/ 990115 h 1424419"/>
                  <a:gd name="connsiteX8-1469" fmla="*/ 1255800 w 1306267"/>
                  <a:gd name="connsiteY8-1470" fmla="*/ 1142552 h 1424419"/>
                  <a:gd name="connsiteX9-1471" fmla="*/ 1172881 w 1306267"/>
                  <a:gd name="connsiteY9-1472" fmla="*/ 1179342 h 1424419"/>
                  <a:gd name="connsiteX10-1473" fmla="*/ 792288 w 1306267"/>
                  <a:gd name="connsiteY10-1474" fmla="*/ 1385653 h 1424419"/>
                  <a:gd name="connsiteX11-1475" fmla="*/ 522686 w 1306267"/>
                  <a:gd name="connsiteY11-1476" fmla="*/ 1384922 h 1424419"/>
                  <a:gd name="connsiteX12-1477" fmla="*/ 97009 w 1306267"/>
                  <a:gd name="connsiteY12-1478" fmla="*/ 1161462 h 1424419"/>
                  <a:gd name="connsiteX13-1479" fmla="*/ 44843 w 1306267"/>
                  <a:gd name="connsiteY13-1480" fmla="*/ 1118989 h 1424419"/>
                  <a:gd name="connsiteX14-1481" fmla="*/ 667 w 1306267"/>
                  <a:gd name="connsiteY14-1482" fmla="*/ 999105 h 1424419"/>
                  <a:gd name="connsiteX15-1483" fmla="*/ 0 w 1306267"/>
                  <a:gd name="connsiteY15-1484" fmla="*/ 972364 h 1424419"/>
                  <a:gd name="connsiteX16-1485" fmla="*/ 2496 w 1306267"/>
                  <a:gd name="connsiteY16-1486" fmla="*/ 463106 h 1424419"/>
                  <a:gd name="connsiteX17-1487" fmla="*/ 2458 w 1306267"/>
                  <a:gd name="connsiteY17-1488" fmla="*/ 429563 h 1424419"/>
                  <a:gd name="connsiteX18-1489" fmla="*/ 75248 w 1306267"/>
                  <a:gd name="connsiteY18-1490" fmla="*/ 303202 h 1424419"/>
                  <a:gd name="connsiteX19-1491" fmla="*/ 106293 w 1306267"/>
                  <a:gd name="connsiteY19-1492" fmla="*/ 282597 h 1424419"/>
                  <a:gd name="connsiteX20-1493" fmla="*/ 541533 w 1306267"/>
                  <a:gd name="connsiteY20-1494" fmla="*/ 38110 h 1424419"/>
                  <a:gd name="connsiteX21-1495" fmla="*/ 653528 w 1306267"/>
                  <a:gd name="connsiteY21-1496" fmla="*/ 0 h 1424419"/>
                  <a:gd name="connsiteX0-1497" fmla="*/ 653528 w 1306267"/>
                  <a:gd name="connsiteY0-1498" fmla="*/ 0 h 1424419"/>
                  <a:gd name="connsiteX1-1499" fmla="*/ 757287 w 1306267"/>
                  <a:gd name="connsiteY1-1500" fmla="*/ 32444 h 1424419"/>
                  <a:gd name="connsiteX2-1501" fmla="*/ 1206876 w 1306267"/>
                  <a:gd name="connsiteY2-1502" fmla="*/ 284945 h 1424419"/>
                  <a:gd name="connsiteX3-1503" fmla="*/ 1237706 w 1306267"/>
                  <a:gd name="connsiteY3-1504" fmla="*/ 306775 h 1424419"/>
                  <a:gd name="connsiteX4-1505" fmla="*/ 1301712 w 1306267"/>
                  <a:gd name="connsiteY4-1506" fmla="*/ 442384 h 1424419"/>
                  <a:gd name="connsiteX5-1507" fmla="*/ 1303099 w 1306267"/>
                  <a:gd name="connsiteY5-1508" fmla="*/ 495558 h 1424419"/>
                  <a:gd name="connsiteX6-1509" fmla="*/ 1303099 w 1306267"/>
                  <a:gd name="connsiteY6-1510" fmla="*/ 952393 h 1424419"/>
                  <a:gd name="connsiteX7-1511" fmla="*/ 1305306 w 1306267"/>
                  <a:gd name="connsiteY7-1512" fmla="*/ 990115 h 1424419"/>
                  <a:gd name="connsiteX8-1513" fmla="*/ 1255800 w 1306267"/>
                  <a:gd name="connsiteY8-1514" fmla="*/ 1142552 h 1424419"/>
                  <a:gd name="connsiteX9-1515" fmla="*/ 1172881 w 1306267"/>
                  <a:gd name="connsiteY9-1516" fmla="*/ 1179342 h 1424419"/>
                  <a:gd name="connsiteX10-1517" fmla="*/ 792288 w 1306267"/>
                  <a:gd name="connsiteY10-1518" fmla="*/ 1385653 h 1424419"/>
                  <a:gd name="connsiteX11-1519" fmla="*/ 522686 w 1306267"/>
                  <a:gd name="connsiteY11-1520" fmla="*/ 1384922 h 1424419"/>
                  <a:gd name="connsiteX12-1521" fmla="*/ 94302 w 1306267"/>
                  <a:gd name="connsiteY12-1522" fmla="*/ 1158755 h 1424419"/>
                  <a:gd name="connsiteX13-1523" fmla="*/ 44843 w 1306267"/>
                  <a:gd name="connsiteY13-1524" fmla="*/ 1118989 h 1424419"/>
                  <a:gd name="connsiteX14-1525" fmla="*/ 667 w 1306267"/>
                  <a:gd name="connsiteY14-1526" fmla="*/ 999105 h 1424419"/>
                  <a:gd name="connsiteX15-1527" fmla="*/ 0 w 1306267"/>
                  <a:gd name="connsiteY15-1528" fmla="*/ 972364 h 1424419"/>
                  <a:gd name="connsiteX16-1529" fmla="*/ 2496 w 1306267"/>
                  <a:gd name="connsiteY16-1530" fmla="*/ 463106 h 1424419"/>
                  <a:gd name="connsiteX17-1531" fmla="*/ 2458 w 1306267"/>
                  <a:gd name="connsiteY17-1532" fmla="*/ 429563 h 1424419"/>
                  <a:gd name="connsiteX18-1533" fmla="*/ 75248 w 1306267"/>
                  <a:gd name="connsiteY18-1534" fmla="*/ 303202 h 1424419"/>
                  <a:gd name="connsiteX19-1535" fmla="*/ 106293 w 1306267"/>
                  <a:gd name="connsiteY19-1536" fmla="*/ 282597 h 1424419"/>
                  <a:gd name="connsiteX20-1537" fmla="*/ 541533 w 1306267"/>
                  <a:gd name="connsiteY20-1538" fmla="*/ 38110 h 1424419"/>
                  <a:gd name="connsiteX21-1539" fmla="*/ 653528 w 1306267"/>
                  <a:gd name="connsiteY21-1540" fmla="*/ 0 h 1424419"/>
                  <a:gd name="connsiteX0-1541" fmla="*/ 653528 w 1306267"/>
                  <a:gd name="connsiteY0-1542" fmla="*/ 0 h 1424419"/>
                  <a:gd name="connsiteX1-1543" fmla="*/ 757287 w 1306267"/>
                  <a:gd name="connsiteY1-1544" fmla="*/ 32444 h 1424419"/>
                  <a:gd name="connsiteX2-1545" fmla="*/ 1206876 w 1306267"/>
                  <a:gd name="connsiteY2-1546" fmla="*/ 284945 h 1424419"/>
                  <a:gd name="connsiteX3-1547" fmla="*/ 1237706 w 1306267"/>
                  <a:gd name="connsiteY3-1548" fmla="*/ 306775 h 1424419"/>
                  <a:gd name="connsiteX4-1549" fmla="*/ 1301712 w 1306267"/>
                  <a:gd name="connsiteY4-1550" fmla="*/ 442384 h 1424419"/>
                  <a:gd name="connsiteX5-1551" fmla="*/ 1303099 w 1306267"/>
                  <a:gd name="connsiteY5-1552" fmla="*/ 495558 h 1424419"/>
                  <a:gd name="connsiteX6-1553" fmla="*/ 1303099 w 1306267"/>
                  <a:gd name="connsiteY6-1554" fmla="*/ 952393 h 1424419"/>
                  <a:gd name="connsiteX7-1555" fmla="*/ 1305306 w 1306267"/>
                  <a:gd name="connsiteY7-1556" fmla="*/ 990115 h 1424419"/>
                  <a:gd name="connsiteX8-1557" fmla="*/ 1255800 w 1306267"/>
                  <a:gd name="connsiteY8-1558" fmla="*/ 1142552 h 1424419"/>
                  <a:gd name="connsiteX9-1559" fmla="*/ 1172881 w 1306267"/>
                  <a:gd name="connsiteY9-1560" fmla="*/ 1179342 h 1424419"/>
                  <a:gd name="connsiteX10-1561" fmla="*/ 792288 w 1306267"/>
                  <a:gd name="connsiteY10-1562" fmla="*/ 1385653 h 1424419"/>
                  <a:gd name="connsiteX11-1563" fmla="*/ 522686 w 1306267"/>
                  <a:gd name="connsiteY11-1564" fmla="*/ 1384922 h 1424419"/>
                  <a:gd name="connsiteX12-1565" fmla="*/ 94302 w 1306267"/>
                  <a:gd name="connsiteY12-1566" fmla="*/ 1158755 h 1424419"/>
                  <a:gd name="connsiteX13-1567" fmla="*/ 39429 w 1306267"/>
                  <a:gd name="connsiteY13-1568" fmla="*/ 1117635 h 1424419"/>
                  <a:gd name="connsiteX14-1569" fmla="*/ 667 w 1306267"/>
                  <a:gd name="connsiteY14-1570" fmla="*/ 999105 h 1424419"/>
                  <a:gd name="connsiteX15-1571" fmla="*/ 0 w 1306267"/>
                  <a:gd name="connsiteY15-1572" fmla="*/ 972364 h 1424419"/>
                  <a:gd name="connsiteX16-1573" fmla="*/ 2496 w 1306267"/>
                  <a:gd name="connsiteY16-1574" fmla="*/ 463106 h 1424419"/>
                  <a:gd name="connsiteX17-1575" fmla="*/ 2458 w 1306267"/>
                  <a:gd name="connsiteY17-1576" fmla="*/ 429563 h 1424419"/>
                  <a:gd name="connsiteX18-1577" fmla="*/ 75248 w 1306267"/>
                  <a:gd name="connsiteY18-1578" fmla="*/ 303202 h 1424419"/>
                  <a:gd name="connsiteX19-1579" fmla="*/ 106293 w 1306267"/>
                  <a:gd name="connsiteY19-1580" fmla="*/ 282597 h 1424419"/>
                  <a:gd name="connsiteX20-1581" fmla="*/ 541533 w 1306267"/>
                  <a:gd name="connsiteY20-1582" fmla="*/ 38110 h 1424419"/>
                  <a:gd name="connsiteX21-1583" fmla="*/ 653528 w 1306267"/>
                  <a:gd name="connsiteY21-1584" fmla="*/ 0 h 1424419"/>
                  <a:gd name="connsiteX0-1585" fmla="*/ 653528 w 1305333"/>
                  <a:gd name="connsiteY0-1586" fmla="*/ 0 h 1424419"/>
                  <a:gd name="connsiteX1-1587" fmla="*/ 757287 w 1305333"/>
                  <a:gd name="connsiteY1-1588" fmla="*/ 32444 h 1424419"/>
                  <a:gd name="connsiteX2-1589" fmla="*/ 1206876 w 1305333"/>
                  <a:gd name="connsiteY2-1590" fmla="*/ 284945 h 1424419"/>
                  <a:gd name="connsiteX3-1591" fmla="*/ 1237706 w 1305333"/>
                  <a:gd name="connsiteY3-1592" fmla="*/ 306775 h 1424419"/>
                  <a:gd name="connsiteX4-1593" fmla="*/ 1301712 w 1305333"/>
                  <a:gd name="connsiteY4-1594" fmla="*/ 442384 h 1424419"/>
                  <a:gd name="connsiteX5-1595" fmla="*/ 1303099 w 1305333"/>
                  <a:gd name="connsiteY5-1596" fmla="*/ 495558 h 1424419"/>
                  <a:gd name="connsiteX6-1597" fmla="*/ 1303099 w 1305333"/>
                  <a:gd name="connsiteY6-1598" fmla="*/ 952393 h 1424419"/>
                  <a:gd name="connsiteX7-1599" fmla="*/ 1305306 w 1305333"/>
                  <a:gd name="connsiteY7-1600" fmla="*/ 990115 h 1424419"/>
                  <a:gd name="connsiteX8-1601" fmla="*/ 1227376 w 1305333"/>
                  <a:gd name="connsiteY8-1602" fmla="*/ 1152027 h 1424419"/>
                  <a:gd name="connsiteX9-1603" fmla="*/ 1172881 w 1305333"/>
                  <a:gd name="connsiteY9-1604" fmla="*/ 1179342 h 1424419"/>
                  <a:gd name="connsiteX10-1605" fmla="*/ 792288 w 1305333"/>
                  <a:gd name="connsiteY10-1606" fmla="*/ 1385653 h 1424419"/>
                  <a:gd name="connsiteX11-1607" fmla="*/ 522686 w 1305333"/>
                  <a:gd name="connsiteY11-1608" fmla="*/ 1384922 h 1424419"/>
                  <a:gd name="connsiteX12-1609" fmla="*/ 94302 w 1305333"/>
                  <a:gd name="connsiteY12-1610" fmla="*/ 1158755 h 1424419"/>
                  <a:gd name="connsiteX13-1611" fmla="*/ 39429 w 1305333"/>
                  <a:gd name="connsiteY13-1612" fmla="*/ 1117635 h 1424419"/>
                  <a:gd name="connsiteX14-1613" fmla="*/ 667 w 1305333"/>
                  <a:gd name="connsiteY14-1614" fmla="*/ 999105 h 1424419"/>
                  <a:gd name="connsiteX15-1615" fmla="*/ 0 w 1305333"/>
                  <a:gd name="connsiteY15-1616" fmla="*/ 972364 h 1424419"/>
                  <a:gd name="connsiteX16-1617" fmla="*/ 2496 w 1305333"/>
                  <a:gd name="connsiteY16-1618" fmla="*/ 463106 h 1424419"/>
                  <a:gd name="connsiteX17-1619" fmla="*/ 2458 w 1305333"/>
                  <a:gd name="connsiteY17-1620" fmla="*/ 429563 h 1424419"/>
                  <a:gd name="connsiteX18-1621" fmla="*/ 75248 w 1305333"/>
                  <a:gd name="connsiteY18-1622" fmla="*/ 303202 h 1424419"/>
                  <a:gd name="connsiteX19-1623" fmla="*/ 106293 w 1305333"/>
                  <a:gd name="connsiteY19-1624" fmla="*/ 282597 h 1424419"/>
                  <a:gd name="connsiteX20-1625" fmla="*/ 541533 w 1305333"/>
                  <a:gd name="connsiteY20-1626" fmla="*/ 38110 h 1424419"/>
                  <a:gd name="connsiteX21-1627" fmla="*/ 653528 w 1305333"/>
                  <a:gd name="connsiteY21-1628" fmla="*/ 0 h 1424419"/>
                  <a:gd name="connsiteX0-1629" fmla="*/ 653528 w 1305333"/>
                  <a:gd name="connsiteY0-1630" fmla="*/ 0 h 1424419"/>
                  <a:gd name="connsiteX1-1631" fmla="*/ 757287 w 1305333"/>
                  <a:gd name="connsiteY1-1632" fmla="*/ 32444 h 1424419"/>
                  <a:gd name="connsiteX2-1633" fmla="*/ 1206876 w 1305333"/>
                  <a:gd name="connsiteY2-1634" fmla="*/ 284945 h 1424419"/>
                  <a:gd name="connsiteX3-1635" fmla="*/ 1237706 w 1305333"/>
                  <a:gd name="connsiteY3-1636" fmla="*/ 306775 h 1424419"/>
                  <a:gd name="connsiteX4-1637" fmla="*/ 1301712 w 1305333"/>
                  <a:gd name="connsiteY4-1638" fmla="*/ 442384 h 1424419"/>
                  <a:gd name="connsiteX5-1639" fmla="*/ 1303099 w 1305333"/>
                  <a:gd name="connsiteY5-1640" fmla="*/ 495558 h 1424419"/>
                  <a:gd name="connsiteX6-1641" fmla="*/ 1303099 w 1305333"/>
                  <a:gd name="connsiteY6-1642" fmla="*/ 952393 h 1424419"/>
                  <a:gd name="connsiteX7-1643" fmla="*/ 1302599 w 1305333"/>
                  <a:gd name="connsiteY7-1644" fmla="*/ 1003650 h 1424419"/>
                  <a:gd name="connsiteX8-1645" fmla="*/ 1227376 w 1305333"/>
                  <a:gd name="connsiteY8-1646" fmla="*/ 1152027 h 1424419"/>
                  <a:gd name="connsiteX9-1647" fmla="*/ 1172881 w 1305333"/>
                  <a:gd name="connsiteY9-1648" fmla="*/ 1179342 h 1424419"/>
                  <a:gd name="connsiteX10-1649" fmla="*/ 792288 w 1305333"/>
                  <a:gd name="connsiteY10-1650" fmla="*/ 1385653 h 1424419"/>
                  <a:gd name="connsiteX11-1651" fmla="*/ 522686 w 1305333"/>
                  <a:gd name="connsiteY11-1652" fmla="*/ 1384922 h 1424419"/>
                  <a:gd name="connsiteX12-1653" fmla="*/ 94302 w 1305333"/>
                  <a:gd name="connsiteY12-1654" fmla="*/ 1158755 h 1424419"/>
                  <a:gd name="connsiteX13-1655" fmla="*/ 39429 w 1305333"/>
                  <a:gd name="connsiteY13-1656" fmla="*/ 1117635 h 1424419"/>
                  <a:gd name="connsiteX14-1657" fmla="*/ 667 w 1305333"/>
                  <a:gd name="connsiteY14-1658" fmla="*/ 999105 h 1424419"/>
                  <a:gd name="connsiteX15-1659" fmla="*/ 0 w 1305333"/>
                  <a:gd name="connsiteY15-1660" fmla="*/ 972364 h 1424419"/>
                  <a:gd name="connsiteX16-1661" fmla="*/ 2496 w 1305333"/>
                  <a:gd name="connsiteY16-1662" fmla="*/ 463106 h 1424419"/>
                  <a:gd name="connsiteX17-1663" fmla="*/ 2458 w 1305333"/>
                  <a:gd name="connsiteY17-1664" fmla="*/ 429563 h 1424419"/>
                  <a:gd name="connsiteX18-1665" fmla="*/ 75248 w 1305333"/>
                  <a:gd name="connsiteY18-1666" fmla="*/ 303202 h 1424419"/>
                  <a:gd name="connsiteX19-1667" fmla="*/ 106293 w 1305333"/>
                  <a:gd name="connsiteY19-1668" fmla="*/ 282597 h 1424419"/>
                  <a:gd name="connsiteX20-1669" fmla="*/ 541533 w 1305333"/>
                  <a:gd name="connsiteY20-1670" fmla="*/ 38110 h 1424419"/>
                  <a:gd name="connsiteX21-1671" fmla="*/ 653528 w 1305333"/>
                  <a:gd name="connsiteY21-1672" fmla="*/ 0 h 1424419"/>
                  <a:gd name="connsiteX0-1673" fmla="*/ 653528 w 1305080"/>
                  <a:gd name="connsiteY0-1674" fmla="*/ 0 h 1424419"/>
                  <a:gd name="connsiteX1-1675" fmla="*/ 757287 w 1305080"/>
                  <a:gd name="connsiteY1-1676" fmla="*/ 32444 h 1424419"/>
                  <a:gd name="connsiteX2-1677" fmla="*/ 1206876 w 1305080"/>
                  <a:gd name="connsiteY2-1678" fmla="*/ 284945 h 1424419"/>
                  <a:gd name="connsiteX3-1679" fmla="*/ 1237706 w 1305080"/>
                  <a:gd name="connsiteY3-1680" fmla="*/ 306775 h 1424419"/>
                  <a:gd name="connsiteX4-1681" fmla="*/ 1301712 w 1305080"/>
                  <a:gd name="connsiteY4-1682" fmla="*/ 442384 h 1424419"/>
                  <a:gd name="connsiteX5-1683" fmla="*/ 1303099 w 1305080"/>
                  <a:gd name="connsiteY5-1684" fmla="*/ 495558 h 1424419"/>
                  <a:gd name="connsiteX6-1685" fmla="*/ 1301746 w 1305080"/>
                  <a:gd name="connsiteY6-1686" fmla="*/ 953747 h 1424419"/>
                  <a:gd name="connsiteX7-1687" fmla="*/ 1302599 w 1305080"/>
                  <a:gd name="connsiteY7-1688" fmla="*/ 1003650 h 1424419"/>
                  <a:gd name="connsiteX8-1689" fmla="*/ 1227376 w 1305080"/>
                  <a:gd name="connsiteY8-1690" fmla="*/ 1152027 h 1424419"/>
                  <a:gd name="connsiteX9-1691" fmla="*/ 1172881 w 1305080"/>
                  <a:gd name="connsiteY9-1692" fmla="*/ 1179342 h 1424419"/>
                  <a:gd name="connsiteX10-1693" fmla="*/ 792288 w 1305080"/>
                  <a:gd name="connsiteY10-1694" fmla="*/ 1385653 h 1424419"/>
                  <a:gd name="connsiteX11-1695" fmla="*/ 522686 w 1305080"/>
                  <a:gd name="connsiteY11-1696" fmla="*/ 1384922 h 1424419"/>
                  <a:gd name="connsiteX12-1697" fmla="*/ 94302 w 1305080"/>
                  <a:gd name="connsiteY12-1698" fmla="*/ 1158755 h 1424419"/>
                  <a:gd name="connsiteX13-1699" fmla="*/ 39429 w 1305080"/>
                  <a:gd name="connsiteY13-1700" fmla="*/ 1117635 h 1424419"/>
                  <a:gd name="connsiteX14-1701" fmla="*/ 667 w 1305080"/>
                  <a:gd name="connsiteY14-1702" fmla="*/ 999105 h 1424419"/>
                  <a:gd name="connsiteX15-1703" fmla="*/ 0 w 1305080"/>
                  <a:gd name="connsiteY15-1704" fmla="*/ 972364 h 1424419"/>
                  <a:gd name="connsiteX16-1705" fmla="*/ 2496 w 1305080"/>
                  <a:gd name="connsiteY16-1706" fmla="*/ 463106 h 1424419"/>
                  <a:gd name="connsiteX17-1707" fmla="*/ 2458 w 1305080"/>
                  <a:gd name="connsiteY17-1708" fmla="*/ 429563 h 1424419"/>
                  <a:gd name="connsiteX18-1709" fmla="*/ 75248 w 1305080"/>
                  <a:gd name="connsiteY18-1710" fmla="*/ 303202 h 1424419"/>
                  <a:gd name="connsiteX19-1711" fmla="*/ 106293 w 1305080"/>
                  <a:gd name="connsiteY19-1712" fmla="*/ 282597 h 1424419"/>
                  <a:gd name="connsiteX20-1713" fmla="*/ 541533 w 1305080"/>
                  <a:gd name="connsiteY20-1714" fmla="*/ 38110 h 1424419"/>
                  <a:gd name="connsiteX21-1715" fmla="*/ 653528 w 1305080"/>
                  <a:gd name="connsiteY21-1716" fmla="*/ 0 h 1424419"/>
                  <a:gd name="connsiteX0-1717" fmla="*/ 653528 w 1305299"/>
                  <a:gd name="connsiteY0-1718" fmla="*/ 0 h 1424419"/>
                  <a:gd name="connsiteX1-1719" fmla="*/ 757287 w 1305299"/>
                  <a:gd name="connsiteY1-1720" fmla="*/ 32444 h 1424419"/>
                  <a:gd name="connsiteX2-1721" fmla="*/ 1206876 w 1305299"/>
                  <a:gd name="connsiteY2-1722" fmla="*/ 284945 h 1424419"/>
                  <a:gd name="connsiteX3-1723" fmla="*/ 1237706 w 1305299"/>
                  <a:gd name="connsiteY3-1724" fmla="*/ 306775 h 1424419"/>
                  <a:gd name="connsiteX4-1725" fmla="*/ 1301712 w 1305299"/>
                  <a:gd name="connsiteY4-1726" fmla="*/ 442384 h 1424419"/>
                  <a:gd name="connsiteX5-1727" fmla="*/ 1303099 w 1305299"/>
                  <a:gd name="connsiteY5-1728" fmla="*/ 495558 h 1424419"/>
                  <a:gd name="connsiteX6-1729" fmla="*/ 1301746 w 1305299"/>
                  <a:gd name="connsiteY6-1730" fmla="*/ 953747 h 1424419"/>
                  <a:gd name="connsiteX7-1731" fmla="*/ 1302599 w 1305299"/>
                  <a:gd name="connsiteY7-1732" fmla="*/ 1003650 h 1424419"/>
                  <a:gd name="connsiteX8-1733" fmla="*/ 1227376 w 1305299"/>
                  <a:gd name="connsiteY8-1734" fmla="*/ 1152027 h 1424419"/>
                  <a:gd name="connsiteX9-1735" fmla="*/ 1172881 w 1305299"/>
                  <a:gd name="connsiteY9-1736" fmla="*/ 1179342 h 1424419"/>
                  <a:gd name="connsiteX10-1737" fmla="*/ 792288 w 1305299"/>
                  <a:gd name="connsiteY10-1738" fmla="*/ 1385653 h 1424419"/>
                  <a:gd name="connsiteX11-1739" fmla="*/ 522686 w 1305299"/>
                  <a:gd name="connsiteY11-1740" fmla="*/ 1384922 h 1424419"/>
                  <a:gd name="connsiteX12-1741" fmla="*/ 94302 w 1305299"/>
                  <a:gd name="connsiteY12-1742" fmla="*/ 1158755 h 1424419"/>
                  <a:gd name="connsiteX13-1743" fmla="*/ 39429 w 1305299"/>
                  <a:gd name="connsiteY13-1744" fmla="*/ 1117635 h 1424419"/>
                  <a:gd name="connsiteX14-1745" fmla="*/ 667 w 1305299"/>
                  <a:gd name="connsiteY14-1746" fmla="*/ 999105 h 1424419"/>
                  <a:gd name="connsiteX15-1747" fmla="*/ 0 w 1305299"/>
                  <a:gd name="connsiteY15-1748" fmla="*/ 972364 h 1424419"/>
                  <a:gd name="connsiteX16-1749" fmla="*/ 2496 w 1305299"/>
                  <a:gd name="connsiteY16-1750" fmla="*/ 463106 h 1424419"/>
                  <a:gd name="connsiteX17-1751" fmla="*/ 2458 w 1305299"/>
                  <a:gd name="connsiteY17-1752" fmla="*/ 429563 h 1424419"/>
                  <a:gd name="connsiteX18-1753" fmla="*/ 75248 w 1305299"/>
                  <a:gd name="connsiteY18-1754" fmla="*/ 303202 h 1424419"/>
                  <a:gd name="connsiteX19-1755" fmla="*/ 106293 w 1305299"/>
                  <a:gd name="connsiteY19-1756" fmla="*/ 282597 h 1424419"/>
                  <a:gd name="connsiteX20-1757" fmla="*/ 541533 w 1305299"/>
                  <a:gd name="connsiteY20-1758" fmla="*/ 38110 h 1424419"/>
                  <a:gd name="connsiteX21-1759" fmla="*/ 653528 w 1305299"/>
                  <a:gd name="connsiteY21-1760" fmla="*/ 0 h 1424419"/>
                  <a:gd name="connsiteX0-1761" fmla="*/ 653528 w 1306646"/>
                  <a:gd name="connsiteY0-1762" fmla="*/ 0 h 1424419"/>
                  <a:gd name="connsiteX1-1763" fmla="*/ 757287 w 1306646"/>
                  <a:gd name="connsiteY1-1764" fmla="*/ 32444 h 1424419"/>
                  <a:gd name="connsiteX2-1765" fmla="*/ 1206876 w 1306646"/>
                  <a:gd name="connsiteY2-1766" fmla="*/ 284945 h 1424419"/>
                  <a:gd name="connsiteX3-1767" fmla="*/ 1237706 w 1306646"/>
                  <a:gd name="connsiteY3-1768" fmla="*/ 306775 h 1424419"/>
                  <a:gd name="connsiteX4-1769" fmla="*/ 1301712 w 1306646"/>
                  <a:gd name="connsiteY4-1770" fmla="*/ 442384 h 1424419"/>
                  <a:gd name="connsiteX5-1771" fmla="*/ 1303099 w 1306646"/>
                  <a:gd name="connsiteY5-1772" fmla="*/ 495558 h 1424419"/>
                  <a:gd name="connsiteX6-1773" fmla="*/ 1301746 w 1306646"/>
                  <a:gd name="connsiteY6-1774" fmla="*/ 953747 h 1424419"/>
                  <a:gd name="connsiteX7-1775" fmla="*/ 1302599 w 1306646"/>
                  <a:gd name="connsiteY7-1776" fmla="*/ 1003650 h 1424419"/>
                  <a:gd name="connsiteX8-1777" fmla="*/ 1227376 w 1306646"/>
                  <a:gd name="connsiteY8-1778" fmla="*/ 1152027 h 1424419"/>
                  <a:gd name="connsiteX9-1779" fmla="*/ 1172881 w 1306646"/>
                  <a:gd name="connsiteY9-1780" fmla="*/ 1179342 h 1424419"/>
                  <a:gd name="connsiteX10-1781" fmla="*/ 792288 w 1306646"/>
                  <a:gd name="connsiteY10-1782" fmla="*/ 1385653 h 1424419"/>
                  <a:gd name="connsiteX11-1783" fmla="*/ 522686 w 1306646"/>
                  <a:gd name="connsiteY11-1784" fmla="*/ 1384922 h 1424419"/>
                  <a:gd name="connsiteX12-1785" fmla="*/ 94302 w 1306646"/>
                  <a:gd name="connsiteY12-1786" fmla="*/ 1158755 h 1424419"/>
                  <a:gd name="connsiteX13-1787" fmla="*/ 39429 w 1306646"/>
                  <a:gd name="connsiteY13-1788" fmla="*/ 1117635 h 1424419"/>
                  <a:gd name="connsiteX14-1789" fmla="*/ 667 w 1306646"/>
                  <a:gd name="connsiteY14-1790" fmla="*/ 999105 h 1424419"/>
                  <a:gd name="connsiteX15-1791" fmla="*/ 0 w 1306646"/>
                  <a:gd name="connsiteY15-1792" fmla="*/ 972364 h 1424419"/>
                  <a:gd name="connsiteX16-1793" fmla="*/ 2496 w 1306646"/>
                  <a:gd name="connsiteY16-1794" fmla="*/ 463106 h 1424419"/>
                  <a:gd name="connsiteX17-1795" fmla="*/ 2458 w 1306646"/>
                  <a:gd name="connsiteY17-1796" fmla="*/ 429563 h 1424419"/>
                  <a:gd name="connsiteX18-1797" fmla="*/ 75248 w 1306646"/>
                  <a:gd name="connsiteY18-1798" fmla="*/ 303202 h 1424419"/>
                  <a:gd name="connsiteX19-1799" fmla="*/ 106293 w 1306646"/>
                  <a:gd name="connsiteY19-1800" fmla="*/ 282597 h 1424419"/>
                  <a:gd name="connsiteX20-1801" fmla="*/ 541533 w 1306646"/>
                  <a:gd name="connsiteY20-1802" fmla="*/ 38110 h 1424419"/>
                  <a:gd name="connsiteX21-1803" fmla="*/ 653528 w 1306646"/>
                  <a:gd name="connsiteY21-1804" fmla="*/ 0 h 1424419"/>
                  <a:gd name="connsiteX0-1805" fmla="*/ 653528 w 1305299"/>
                  <a:gd name="connsiteY0-1806" fmla="*/ 0 h 1424419"/>
                  <a:gd name="connsiteX1-1807" fmla="*/ 757287 w 1305299"/>
                  <a:gd name="connsiteY1-1808" fmla="*/ 32444 h 1424419"/>
                  <a:gd name="connsiteX2-1809" fmla="*/ 1206876 w 1305299"/>
                  <a:gd name="connsiteY2-1810" fmla="*/ 284945 h 1424419"/>
                  <a:gd name="connsiteX3-1811" fmla="*/ 1237706 w 1305299"/>
                  <a:gd name="connsiteY3-1812" fmla="*/ 306775 h 1424419"/>
                  <a:gd name="connsiteX4-1813" fmla="*/ 1301712 w 1305299"/>
                  <a:gd name="connsiteY4-1814" fmla="*/ 442384 h 1424419"/>
                  <a:gd name="connsiteX5-1815" fmla="*/ 1303099 w 1305299"/>
                  <a:gd name="connsiteY5-1816" fmla="*/ 495558 h 1424419"/>
                  <a:gd name="connsiteX6-1817" fmla="*/ 1301746 w 1305299"/>
                  <a:gd name="connsiteY6-1818" fmla="*/ 953747 h 1424419"/>
                  <a:gd name="connsiteX7-1819" fmla="*/ 1302599 w 1305299"/>
                  <a:gd name="connsiteY7-1820" fmla="*/ 1003650 h 1424419"/>
                  <a:gd name="connsiteX8-1821" fmla="*/ 1227376 w 1305299"/>
                  <a:gd name="connsiteY8-1822" fmla="*/ 1152027 h 1424419"/>
                  <a:gd name="connsiteX9-1823" fmla="*/ 1172881 w 1305299"/>
                  <a:gd name="connsiteY9-1824" fmla="*/ 1179342 h 1424419"/>
                  <a:gd name="connsiteX10-1825" fmla="*/ 792288 w 1305299"/>
                  <a:gd name="connsiteY10-1826" fmla="*/ 1385653 h 1424419"/>
                  <a:gd name="connsiteX11-1827" fmla="*/ 522686 w 1305299"/>
                  <a:gd name="connsiteY11-1828" fmla="*/ 1384922 h 1424419"/>
                  <a:gd name="connsiteX12-1829" fmla="*/ 94302 w 1305299"/>
                  <a:gd name="connsiteY12-1830" fmla="*/ 1158755 h 1424419"/>
                  <a:gd name="connsiteX13-1831" fmla="*/ 39429 w 1305299"/>
                  <a:gd name="connsiteY13-1832" fmla="*/ 1117635 h 1424419"/>
                  <a:gd name="connsiteX14-1833" fmla="*/ 667 w 1305299"/>
                  <a:gd name="connsiteY14-1834" fmla="*/ 999105 h 1424419"/>
                  <a:gd name="connsiteX15-1835" fmla="*/ 0 w 1305299"/>
                  <a:gd name="connsiteY15-1836" fmla="*/ 972364 h 1424419"/>
                  <a:gd name="connsiteX16-1837" fmla="*/ 2496 w 1305299"/>
                  <a:gd name="connsiteY16-1838" fmla="*/ 463106 h 1424419"/>
                  <a:gd name="connsiteX17-1839" fmla="*/ 2458 w 1305299"/>
                  <a:gd name="connsiteY17-1840" fmla="*/ 429563 h 1424419"/>
                  <a:gd name="connsiteX18-1841" fmla="*/ 75248 w 1305299"/>
                  <a:gd name="connsiteY18-1842" fmla="*/ 303202 h 1424419"/>
                  <a:gd name="connsiteX19-1843" fmla="*/ 106293 w 1305299"/>
                  <a:gd name="connsiteY19-1844" fmla="*/ 282597 h 1424419"/>
                  <a:gd name="connsiteX20-1845" fmla="*/ 541533 w 1305299"/>
                  <a:gd name="connsiteY20-1846" fmla="*/ 38110 h 1424419"/>
                  <a:gd name="connsiteX21-1847" fmla="*/ 653528 w 1305299"/>
                  <a:gd name="connsiteY21-1848" fmla="*/ 0 h 1424419"/>
                  <a:gd name="connsiteX0-1849" fmla="*/ 653528 w 1304127"/>
                  <a:gd name="connsiteY0-1850" fmla="*/ 0 h 1424419"/>
                  <a:gd name="connsiteX1-1851" fmla="*/ 757287 w 1304127"/>
                  <a:gd name="connsiteY1-1852" fmla="*/ 32444 h 1424419"/>
                  <a:gd name="connsiteX2-1853" fmla="*/ 1206876 w 1304127"/>
                  <a:gd name="connsiteY2-1854" fmla="*/ 284945 h 1424419"/>
                  <a:gd name="connsiteX3-1855" fmla="*/ 1237706 w 1304127"/>
                  <a:gd name="connsiteY3-1856" fmla="*/ 306775 h 1424419"/>
                  <a:gd name="connsiteX4-1857" fmla="*/ 1301712 w 1304127"/>
                  <a:gd name="connsiteY4-1858" fmla="*/ 442384 h 1424419"/>
                  <a:gd name="connsiteX5-1859" fmla="*/ 1303099 w 1304127"/>
                  <a:gd name="connsiteY5-1860" fmla="*/ 495558 h 1424419"/>
                  <a:gd name="connsiteX6-1861" fmla="*/ 1301746 w 1304127"/>
                  <a:gd name="connsiteY6-1862" fmla="*/ 953747 h 1424419"/>
                  <a:gd name="connsiteX7-1863" fmla="*/ 1302599 w 1304127"/>
                  <a:gd name="connsiteY7-1864" fmla="*/ 1003650 h 1424419"/>
                  <a:gd name="connsiteX8-1865" fmla="*/ 1227376 w 1304127"/>
                  <a:gd name="connsiteY8-1866" fmla="*/ 1152027 h 1424419"/>
                  <a:gd name="connsiteX9-1867" fmla="*/ 1172881 w 1304127"/>
                  <a:gd name="connsiteY9-1868" fmla="*/ 1179342 h 1424419"/>
                  <a:gd name="connsiteX10-1869" fmla="*/ 792288 w 1304127"/>
                  <a:gd name="connsiteY10-1870" fmla="*/ 1385653 h 1424419"/>
                  <a:gd name="connsiteX11-1871" fmla="*/ 522686 w 1304127"/>
                  <a:gd name="connsiteY11-1872" fmla="*/ 1384922 h 1424419"/>
                  <a:gd name="connsiteX12-1873" fmla="*/ 94302 w 1304127"/>
                  <a:gd name="connsiteY12-1874" fmla="*/ 1158755 h 1424419"/>
                  <a:gd name="connsiteX13-1875" fmla="*/ 39429 w 1304127"/>
                  <a:gd name="connsiteY13-1876" fmla="*/ 1117635 h 1424419"/>
                  <a:gd name="connsiteX14-1877" fmla="*/ 667 w 1304127"/>
                  <a:gd name="connsiteY14-1878" fmla="*/ 999105 h 1424419"/>
                  <a:gd name="connsiteX15-1879" fmla="*/ 0 w 1304127"/>
                  <a:gd name="connsiteY15-1880" fmla="*/ 972364 h 1424419"/>
                  <a:gd name="connsiteX16-1881" fmla="*/ 2496 w 1304127"/>
                  <a:gd name="connsiteY16-1882" fmla="*/ 463106 h 1424419"/>
                  <a:gd name="connsiteX17-1883" fmla="*/ 2458 w 1304127"/>
                  <a:gd name="connsiteY17-1884" fmla="*/ 429563 h 1424419"/>
                  <a:gd name="connsiteX18-1885" fmla="*/ 75248 w 1304127"/>
                  <a:gd name="connsiteY18-1886" fmla="*/ 303202 h 1424419"/>
                  <a:gd name="connsiteX19-1887" fmla="*/ 106293 w 1304127"/>
                  <a:gd name="connsiteY19-1888" fmla="*/ 282597 h 1424419"/>
                  <a:gd name="connsiteX20-1889" fmla="*/ 541533 w 1304127"/>
                  <a:gd name="connsiteY20-1890" fmla="*/ 38110 h 1424419"/>
                  <a:gd name="connsiteX21-1891" fmla="*/ 653528 w 1304127"/>
                  <a:gd name="connsiteY21-1892" fmla="*/ 0 h 1424419"/>
                  <a:gd name="connsiteX0-1893" fmla="*/ 653528 w 1306101"/>
                  <a:gd name="connsiteY0-1894" fmla="*/ 0 h 1424419"/>
                  <a:gd name="connsiteX1-1895" fmla="*/ 757287 w 1306101"/>
                  <a:gd name="connsiteY1-1896" fmla="*/ 32444 h 1424419"/>
                  <a:gd name="connsiteX2-1897" fmla="*/ 1206876 w 1306101"/>
                  <a:gd name="connsiteY2-1898" fmla="*/ 284945 h 1424419"/>
                  <a:gd name="connsiteX3-1899" fmla="*/ 1237706 w 1306101"/>
                  <a:gd name="connsiteY3-1900" fmla="*/ 306775 h 1424419"/>
                  <a:gd name="connsiteX4-1901" fmla="*/ 1305773 w 1306101"/>
                  <a:gd name="connsiteY4-1902" fmla="*/ 442384 h 1424419"/>
                  <a:gd name="connsiteX5-1903" fmla="*/ 1303099 w 1306101"/>
                  <a:gd name="connsiteY5-1904" fmla="*/ 495558 h 1424419"/>
                  <a:gd name="connsiteX6-1905" fmla="*/ 1301746 w 1306101"/>
                  <a:gd name="connsiteY6-1906" fmla="*/ 953747 h 1424419"/>
                  <a:gd name="connsiteX7-1907" fmla="*/ 1302599 w 1306101"/>
                  <a:gd name="connsiteY7-1908" fmla="*/ 1003650 h 1424419"/>
                  <a:gd name="connsiteX8-1909" fmla="*/ 1227376 w 1306101"/>
                  <a:gd name="connsiteY8-1910" fmla="*/ 1152027 h 1424419"/>
                  <a:gd name="connsiteX9-1911" fmla="*/ 1172881 w 1306101"/>
                  <a:gd name="connsiteY9-1912" fmla="*/ 1179342 h 1424419"/>
                  <a:gd name="connsiteX10-1913" fmla="*/ 792288 w 1306101"/>
                  <a:gd name="connsiteY10-1914" fmla="*/ 1385653 h 1424419"/>
                  <a:gd name="connsiteX11-1915" fmla="*/ 522686 w 1306101"/>
                  <a:gd name="connsiteY11-1916" fmla="*/ 1384922 h 1424419"/>
                  <a:gd name="connsiteX12-1917" fmla="*/ 94302 w 1306101"/>
                  <a:gd name="connsiteY12-1918" fmla="*/ 1158755 h 1424419"/>
                  <a:gd name="connsiteX13-1919" fmla="*/ 39429 w 1306101"/>
                  <a:gd name="connsiteY13-1920" fmla="*/ 1117635 h 1424419"/>
                  <a:gd name="connsiteX14-1921" fmla="*/ 667 w 1306101"/>
                  <a:gd name="connsiteY14-1922" fmla="*/ 999105 h 1424419"/>
                  <a:gd name="connsiteX15-1923" fmla="*/ 0 w 1306101"/>
                  <a:gd name="connsiteY15-1924" fmla="*/ 972364 h 1424419"/>
                  <a:gd name="connsiteX16-1925" fmla="*/ 2496 w 1306101"/>
                  <a:gd name="connsiteY16-1926" fmla="*/ 463106 h 1424419"/>
                  <a:gd name="connsiteX17-1927" fmla="*/ 2458 w 1306101"/>
                  <a:gd name="connsiteY17-1928" fmla="*/ 429563 h 1424419"/>
                  <a:gd name="connsiteX18-1929" fmla="*/ 75248 w 1306101"/>
                  <a:gd name="connsiteY18-1930" fmla="*/ 303202 h 1424419"/>
                  <a:gd name="connsiteX19-1931" fmla="*/ 106293 w 1306101"/>
                  <a:gd name="connsiteY19-1932" fmla="*/ 282597 h 1424419"/>
                  <a:gd name="connsiteX20-1933" fmla="*/ 541533 w 1306101"/>
                  <a:gd name="connsiteY20-1934" fmla="*/ 38110 h 1424419"/>
                  <a:gd name="connsiteX21-1935" fmla="*/ 653528 w 1306101"/>
                  <a:gd name="connsiteY21-1936" fmla="*/ 0 h 1424419"/>
                  <a:gd name="connsiteX0-1937" fmla="*/ 653528 w 1304819"/>
                  <a:gd name="connsiteY0-1938" fmla="*/ 0 h 1424419"/>
                  <a:gd name="connsiteX1-1939" fmla="*/ 757287 w 1304819"/>
                  <a:gd name="connsiteY1-1940" fmla="*/ 32444 h 1424419"/>
                  <a:gd name="connsiteX2-1941" fmla="*/ 1206876 w 1304819"/>
                  <a:gd name="connsiteY2-1942" fmla="*/ 284945 h 1424419"/>
                  <a:gd name="connsiteX3-1943" fmla="*/ 1237706 w 1304819"/>
                  <a:gd name="connsiteY3-1944" fmla="*/ 306775 h 1424419"/>
                  <a:gd name="connsiteX4-1945" fmla="*/ 1304420 w 1304819"/>
                  <a:gd name="connsiteY4-1946" fmla="*/ 434263 h 1424419"/>
                  <a:gd name="connsiteX5-1947" fmla="*/ 1303099 w 1304819"/>
                  <a:gd name="connsiteY5-1948" fmla="*/ 495558 h 1424419"/>
                  <a:gd name="connsiteX6-1949" fmla="*/ 1301746 w 1304819"/>
                  <a:gd name="connsiteY6-1950" fmla="*/ 953747 h 1424419"/>
                  <a:gd name="connsiteX7-1951" fmla="*/ 1302599 w 1304819"/>
                  <a:gd name="connsiteY7-1952" fmla="*/ 1003650 h 1424419"/>
                  <a:gd name="connsiteX8-1953" fmla="*/ 1227376 w 1304819"/>
                  <a:gd name="connsiteY8-1954" fmla="*/ 1152027 h 1424419"/>
                  <a:gd name="connsiteX9-1955" fmla="*/ 1172881 w 1304819"/>
                  <a:gd name="connsiteY9-1956" fmla="*/ 1179342 h 1424419"/>
                  <a:gd name="connsiteX10-1957" fmla="*/ 792288 w 1304819"/>
                  <a:gd name="connsiteY10-1958" fmla="*/ 1385653 h 1424419"/>
                  <a:gd name="connsiteX11-1959" fmla="*/ 522686 w 1304819"/>
                  <a:gd name="connsiteY11-1960" fmla="*/ 1384922 h 1424419"/>
                  <a:gd name="connsiteX12-1961" fmla="*/ 94302 w 1304819"/>
                  <a:gd name="connsiteY12-1962" fmla="*/ 1158755 h 1424419"/>
                  <a:gd name="connsiteX13-1963" fmla="*/ 39429 w 1304819"/>
                  <a:gd name="connsiteY13-1964" fmla="*/ 1117635 h 1424419"/>
                  <a:gd name="connsiteX14-1965" fmla="*/ 667 w 1304819"/>
                  <a:gd name="connsiteY14-1966" fmla="*/ 999105 h 1424419"/>
                  <a:gd name="connsiteX15-1967" fmla="*/ 0 w 1304819"/>
                  <a:gd name="connsiteY15-1968" fmla="*/ 972364 h 1424419"/>
                  <a:gd name="connsiteX16-1969" fmla="*/ 2496 w 1304819"/>
                  <a:gd name="connsiteY16-1970" fmla="*/ 463106 h 1424419"/>
                  <a:gd name="connsiteX17-1971" fmla="*/ 2458 w 1304819"/>
                  <a:gd name="connsiteY17-1972" fmla="*/ 429563 h 1424419"/>
                  <a:gd name="connsiteX18-1973" fmla="*/ 75248 w 1304819"/>
                  <a:gd name="connsiteY18-1974" fmla="*/ 303202 h 1424419"/>
                  <a:gd name="connsiteX19-1975" fmla="*/ 106293 w 1304819"/>
                  <a:gd name="connsiteY19-1976" fmla="*/ 282597 h 1424419"/>
                  <a:gd name="connsiteX20-1977" fmla="*/ 541533 w 1304819"/>
                  <a:gd name="connsiteY20-1978" fmla="*/ 38110 h 1424419"/>
                  <a:gd name="connsiteX21-1979" fmla="*/ 653528 w 1304819"/>
                  <a:gd name="connsiteY21-1980" fmla="*/ 0 h 1424419"/>
                  <a:gd name="connsiteX0-1981" fmla="*/ 653528 w 1306525"/>
                  <a:gd name="connsiteY0-1982" fmla="*/ 0 h 1424419"/>
                  <a:gd name="connsiteX1-1983" fmla="*/ 757287 w 1306525"/>
                  <a:gd name="connsiteY1-1984" fmla="*/ 32444 h 1424419"/>
                  <a:gd name="connsiteX2-1985" fmla="*/ 1206876 w 1306525"/>
                  <a:gd name="connsiteY2-1986" fmla="*/ 284945 h 1424419"/>
                  <a:gd name="connsiteX3-1987" fmla="*/ 1237706 w 1306525"/>
                  <a:gd name="connsiteY3-1988" fmla="*/ 306775 h 1424419"/>
                  <a:gd name="connsiteX4-1989" fmla="*/ 1304420 w 1306525"/>
                  <a:gd name="connsiteY4-1990" fmla="*/ 434263 h 1424419"/>
                  <a:gd name="connsiteX5-1991" fmla="*/ 1305806 w 1306525"/>
                  <a:gd name="connsiteY5-1992" fmla="*/ 519922 h 1424419"/>
                  <a:gd name="connsiteX6-1993" fmla="*/ 1301746 w 1306525"/>
                  <a:gd name="connsiteY6-1994" fmla="*/ 953747 h 1424419"/>
                  <a:gd name="connsiteX7-1995" fmla="*/ 1302599 w 1306525"/>
                  <a:gd name="connsiteY7-1996" fmla="*/ 1003650 h 1424419"/>
                  <a:gd name="connsiteX8-1997" fmla="*/ 1227376 w 1306525"/>
                  <a:gd name="connsiteY8-1998" fmla="*/ 1152027 h 1424419"/>
                  <a:gd name="connsiteX9-1999" fmla="*/ 1172881 w 1306525"/>
                  <a:gd name="connsiteY9-2000" fmla="*/ 1179342 h 1424419"/>
                  <a:gd name="connsiteX10-2001" fmla="*/ 792288 w 1306525"/>
                  <a:gd name="connsiteY10-2002" fmla="*/ 1385653 h 1424419"/>
                  <a:gd name="connsiteX11-2003" fmla="*/ 522686 w 1306525"/>
                  <a:gd name="connsiteY11-2004" fmla="*/ 1384922 h 1424419"/>
                  <a:gd name="connsiteX12-2005" fmla="*/ 94302 w 1306525"/>
                  <a:gd name="connsiteY12-2006" fmla="*/ 1158755 h 1424419"/>
                  <a:gd name="connsiteX13-2007" fmla="*/ 39429 w 1306525"/>
                  <a:gd name="connsiteY13-2008" fmla="*/ 1117635 h 1424419"/>
                  <a:gd name="connsiteX14-2009" fmla="*/ 667 w 1306525"/>
                  <a:gd name="connsiteY14-2010" fmla="*/ 999105 h 1424419"/>
                  <a:gd name="connsiteX15-2011" fmla="*/ 0 w 1306525"/>
                  <a:gd name="connsiteY15-2012" fmla="*/ 972364 h 1424419"/>
                  <a:gd name="connsiteX16-2013" fmla="*/ 2496 w 1306525"/>
                  <a:gd name="connsiteY16-2014" fmla="*/ 463106 h 1424419"/>
                  <a:gd name="connsiteX17-2015" fmla="*/ 2458 w 1306525"/>
                  <a:gd name="connsiteY17-2016" fmla="*/ 429563 h 1424419"/>
                  <a:gd name="connsiteX18-2017" fmla="*/ 75248 w 1306525"/>
                  <a:gd name="connsiteY18-2018" fmla="*/ 303202 h 1424419"/>
                  <a:gd name="connsiteX19-2019" fmla="*/ 106293 w 1306525"/>
                  <a:gd name="connsiteY19-2020" fmla="*/ 282597 h 1424419"/>
                  <a:gd name="connsiteX20-2021" fmla="*/ 541533 w 1306525"/>
                  <a:gd name="connsiteY20-2022" fmla="*/ 38110 h 1424419"/>
                  <a:gd name="connsiteX21-2023" fmla="*/ 653528 w 1306525"/>
                  <a:gd name="connsiteY21-2024" fmla="*/ 0 h 1424419"/>
                  <a:gd name="connsiteX0-2025" fmla="*/ 653528 w 1305814"/>
                  <a:gd name="connsiteY0-2026" fmla="*/ 0 h 1424419"/>
                  <a:gd name="connsiteX1-2027" fmla="*/ 757287 w 1305814"/>
                  <a:gd name="connsiteY1-2028" fmla="*/ 32444 h 1424419"/>
                  <a:gd name="connsiteX2-2029" fmla="*/ 1206876 w 1305814"/>
                  <a:gd name="connsiteY2-2030" fmla="*/ 284945 h 1424419"/>
                  <a:gd name="connsiteX3-2031" fmla="*/ 1237706 w 1305814"/>
                  <a:gd name="connsiteY3-2032" fmla="*/ 306775 h 1424419"/>
                  <a:gd name="connsiteX4-2033" fmla="*/ 1304420 w 1305814"/>
                  <a:gd name="connsiteY4-2034" fmla="*/ 434263 h 1424419"/>
                  <a:gd name="connsiteX5-2035" fmla="*/ 1305806 w 1305814"/>
                  <a:gd name="connsiteY5-2036" fmla="*/ 519922 h 1424419"/>
                  <a:gd name="connsiteX6-2037" fmla="*/ 1301746 w 1305814"/>
                  <a:gd name="connsiteY6-2038" fmla="*/ 953747 h 1424419"/>
                  <a:gd name="connsiteX7-2039" fmla="*/ 1302599 w 1305814"/>
                  <a:gd name="connsiteY7-2040" fmla="*/ 1003650 h 1424419"/>
                  <a:gd name="connsiteX8-2041" fmla="*/ 1227376 w 1305814"/>
                  <a:gd name="connsiteY8-2042" fmla="*/ 1152027 h 1424419"/>
                  <a:gd name="connsiteX9-2043" fmla="*/ 1172881 w 1305814"/>
                  <a:gd name="connsiteY9-2044" fmla="*/ 1179342 h 1424419"/>
                  <a:gd name="connsiteX10-2045" fmla="*/ 792288 w 1305814"/>
                  <a:gd name="connsiteY10-2046" fmla="*/ 1385653 h 1424419"/>
                  <a:gd name="connsiteX11-2047" fmla="*/ 522686 w 1305814"/>
                  <a:gd name="connsiteY11-2048" fmla="*/ 1384922 h 1424419"/>
                  <a:gd name="connsiteX12-2049" fmla="*/ 94302 w 1305814"/>
                  <a:gd name="connsiteY12-2050" fmla="*/ 1158755 h 1424419"/>
                  <a:gd name="connsiteX13-2051" fmla="*/ 39429 w 1305814"/>
                  <a:gd name="connsiteY13-2052" fmla="*/ 1117635 h 1424419"/>
                  <a:gd name="connsiteX14-2053" fmla="*/ 667 w 1305814"/>
                  <a:gd name="connsiteY14-2054" fmla="*/ 999105 h 1424419"/>
                  <a:gd name="connsiteX15-2055" fmla="*/ 0 w 1305814"/>
                  <a:gd name="connsiteY15-2056" fmla="*/ 972364 h 1424419"/>
                  <a:gd name="connsiteX16-2057" fmla="*/ 2496 w 1305814"/>
                  <a:gd name="connsiteY16-2058" fmla="*/ 463106 h 1424419"/>
                  <a:gd name="connsiteX17-2059" fmla="*/ 2458 w 1305814"/>
                  <a:gd name="connsiteY17-2060" fmla="*/ 429563 h 1424419"/>
                  <a:gd name="connsiteX18-2061" fmla="*/ 75248 w 1305814"/>
                  <a:gd name="connsiteY18-2062" fmla="*/ 303202 h 1424419"/>
                  <a:gd name="connsiteX19-2063" fmla="*/ 106293 w 1305814"/>
                  <a:gd name="connsiteY19-2064" fmla="*/ 282597 h 1424419"/>
                  <a:gd name="connsiteX20-2065" fmla="*/ 541533 w 1305814"/>
                  <a:gd name="connsiteY20-2066" fmla="*/ 38110 h 1424419"/>
                  <a:gd name="connsiteX21-2067" fmla="*/ 653528 w 1305814"/>
                  <a:gd name="connsiteY21-2068" fmla="*/ 0 h 1424419"/>
                  <a:gd name="connsiteX0-2069" fmla="*/ 653528 w 1305814"/>
                  <a:gd name="connsiteY0-2070" fmla="*/ 0 h 1424419"/>
                  <a:gd name="connsiteX1-2071" fmla="*/ 757287 w 1305814"/>
                  <a:gd name="connsiteY1-2072" fmla="*/ 32444 h 1424419"/>
                  <a:gd name="connsiteX2-2073" fmla="*/ 1206876 w 1305814"/>
                  <a:gd name="connsiteY2-2074" fmla="*/ 284945 h 1424419"/>
                  <a:gd name="connsiteX3-2075" fmla="*/ 1237706 w 1305814"/>
                  <a:gd name="connsiteY3-2076" fmla="*/ 306775 h 1424419"/>
                  <a:gd name="connsiteX4-2077" fmla="*/ 1304420 w 1305814"/>
                  <a:gd name="connsiteY4-2078" fmla="*/ 434263 h 1424419"/>
                  <a:gd name="connsiteX5-2079" fmla="*/ 1305806 w 1305814"/>
                  <a:gd name="connsiteY5-2080" fmla="*/ 519922 h 1424419"/>
                  <a:gd name="connsiteX6-2081" fmla="*/ 1301746 w 1305814"/>
                  <a:gd name="connsiteY6-2082" fmla="*/ 953747 h 1424419"/>
                  <a:gd name="connsiteX7-2083" fmla="*/ 1302599 w 1305814"/>
                  <a:gd name="connsiteY7-2084" fmla="*/ 1003650 h 1424419"/>
                  <a:gd name="connsiteX8-2085" fmla="*/ 1227376 w 1305814"/>
                  <a:gd name="connsiteY8-2086" fmla="*/ 1152027 h 1424419"/>
                  <a:gd name="connsiteX9-2087" fmla="*/ 1172881 w 1305814"/>
                  <a:gd name="connsiteY9-2088" fmla="*/ 1179342 h 1424419"/>
                  <a:gd name="connsiteX10-2089" fmla="*/ 792288 w 1305814"/>
                  <a:gd name="connsiteY10-2090" fmla="*/ 1385653 h 1424419"/>
                  <a:gd name="connsiteX11-2091" fmla="*/ 522686 w 1305814"/>
                  <a:gd name="connsiteY11-2092" fmla="*/ 1384922 h 1424419"/>
                  <a:gd name="connsiteX12-2093" fmla="*/ 94302 w 1305814"/>
                  <a:gd name="connsiteY12-2094" fmla="*/ 1158755 h 1424419"/>
                  <a:gd name="connsiteX13-2095" fmla="*/ 39429 w 1305814"/>
                  <a:gd name="connsiteY13-2096" fmla="*/ 1117635 h 1424419"/>
                  <a:gd name="connsiteX14-2097" fmla="*/ 667 w 1305814"/>
                  <a:gd name="connsiteY14-2098" fmla="*/ 999105 h 1424419"/>
                  <a:gd name="connsiteX15-2099" fmla="*/ 0 w 1305814"/>
                  <a:gd name="connsiteY15-2100" fmla="*/ 972364 h 1424419"/>
                  <a:gd name="connsiteX16-2101" fmla="*/ 2496 w 1305814"/>
                  <a:gd name="connsiteY16-2102" fmla="*/ 463106 h 1424419"/>
                  <a:gd name="connsiteX17-2103" fmla="*/ 2458 w 1305814"/>
                  <a:gd name="connsiteY17-2104" fmla="*/ 429563 h 1424419"/>
                  <a:gd name="connsiteX18-2105" fmla="*/ 75248 w 1305814"/>
                  <a:gd name="connsiteY18-2106" fmla="*/ 303202 h 1424419"/>
                  <a:gd name="connsiteX19-2107" fmla="*/ 106293 w 1305814"/>
                  <a:gd name="connsiteY19-2108" fmla="*/ 282597 h 1424419"/>
                  <a:gd name="connsiteX20-2109" fmla="*/ 541533 w 1305814"/>
                  <a:gd name="connsiteY20-2110" fmla="*/ 38110 h 1424419"/>
                  <a:gd name="connsiteX21-2111" fmla="*/ 653528 w 1305814"/>
                  <a:gd name="connsiteY21-2112" fmla="*/ 0 h 1424419"/>
                  <a:gd name="connsiteX0-2113" fmla="*/ 653528 w 1305814"/>
                  <a:gd name="connsiteY0-2114" fmla="*/ 0 h 1424419"/>
                  <a:gd name="connsiteX1-2115" fmla="*/ 757287 w 1305814"/>
                  <a:gd name="connsiteY1-2116" fmla="*/ 32444 h 1424419"/>
                  <a:gd name="connsiteX2-2117" fmla="*/ 1206876 w 1305814"/>
                  <a:gd name="connsiteY2-2118" fmla="*/ 284945 h 1424419"/>
                  <a:gd name="connsiteX3-2119" fmla="*/ 1237706 w 1305814"/>
                  <a:gd name="connsiteY3-2120" fmla="*/ 306775 h 1424419"/>
                  <a:gd name="connsiteX4-2121" fmla="*/ 1304420 w 1305814"/>
                  <a:gd name="connsiteY4-2122" fmla="*/ 434263 h 1424419"/>
                  <a:gd name="connsiteX5-2123" fmla="*/ 1305806 w 1305814"/>
                  <a:gd name="connsiteY5-2124" fmla="*/ 519922 h 1424419"/>
                  <a:gd name="connsiteX6-2125" fmla="*/ 1301746 w 1305814"/>
                  <a:gd name="connsiteY6-2126" fmla="*/ 953747 h 1424419"/>
                  <a:gd name="connsiteX7-2127" fmla="*/ 1302599 w 1305814"/>
                  <a:gd name="connsiteY7-2128" fmla="*/ 1003650 h 1424419"/>
                  <a:gd name="connsiteX8-2129" fmla="*/ 1227376 w 1305814"/>
                  <a:gd name="connsiteY8-2130" fmla="*/ 1152027 h 1424419"/>
                  <a:gd name="connsiteX9-2131" fmla="*/ 1174235 w 1305814"/>
                  <a:gd name="connsiteY9-2132" fmla="*/ 1184756 h 1424419"/>
                  <a:gd name="connsiteX10-2133" fmla="*/ 792288 w 1305814"/>
                  <a:gd name="connsiteY10-2134" fmla="*/ 1385653 h 1424419"/>
                  <a:gd name="connsiteX11-2135" fmla="*/ 522686 w 1305814"/>
                  <a:gd name="connsiteY11-2136" fmla="*/ 1384922 h 1424419"/>
                  <a:gd name="connsiteX12-2137" fmla="*/ 94302 w 1305814"/>
                  <a:gd name="connsiteY12-2138" fmla="*/ 1158755 h 1424419"/>
                  <a:gd name="connsiteX13-2139" fmla="*/ 39429 w 1305814"/>
                  <a:gd name="connsiteY13-2140" fmla="*/ 1117635 h 1424419"/>
                  <a:gd name="connsiteX14-2141" fmla="*/ 667 w 1305814"/>
                  <a:gd name="connsiteY14-2142" fmla="*/ 999105 h 1424419"/>
                  <a:gd name="connsiteX15-2143" fmla="*/ 0 w 1305814"/>
                  <a:gd name="connsiteY15-2144" fmla="*/ 972364 h 1424419"/>
                  <a:gd name="connsiteX16-2145" fmla="*/ 2496 w 1305814"/>
                  <a:gd name="connsiteY16-2146" fmla="*/ 463106 h 1424419"/>
                  <a:gd name="connsiteX17-2147" fmla="*/ 2458 w 1305814"/>
                  <a:gd name="connsiteY17-2148" fmla="*/ 429563 h 1424419"/>
                  <a:gd name="connsiteX18-2149" fmla="*/ 75248 w 1305814"/>
                  <a:gd name="connsiteY18-2150" fmla="*/ 303202 h 1424419"/>
                  <a:gd name="connsiteX19-2151" fmla="*/ 106293 w 1305814"/>
                  <a:gd name="connsiteY19-2152" fmla="*/ 282597 h 1424419"/>
                  <a:gd name="connsiteX20-2153" fmla="*/ 541533 w 1305814"/>
                  <a:gd name="connsiteY20-2154" fmla="*/ 38110 h 1424419"/>
                  <a:gd name="connsiteX21-2155" fmla="*/ 653528 w 1305814"/>
                  <a:gd name="connsiteY21-2156" fmla="*/ 0 h 1424419"/>
                  <a:gd name="connsiteX0-2157" fmla="*/ 653528 w 1305814"/>
                  <a:gd name="connsiteY0-2158" fmla="*/ 0 h 1424419"/>
                  <a:gd name="connsiteX1-2159" fmla="*/ 757287 w 1305814"/>
                  <a:gd name="connsiteY1-2160" fmla="*/ 32444 h 1424419"/>
                  <a:gd name="connsiteX2-2161" fmla="*/ 1206876 w 1305814"/>
                  <a:gd name="connsiteY2-2162" fmla="*/ 284945 h 1424419"/>
                  <a:gd name="connsiteX3-2163" fmla="*/ 1237706 w 1305814"/>
                  <a:gd name="connsiteY3-2164" fmla="*/ 306775 h 1424419"/>
                  <a:gd name="connsiteX4-2165" fmla="*/ 1304420 w 1305814"/>
                  <a:gd name="connsiteY4-2166" fmla="*/ 434263 h 1424419"/>
                  <a:gd name="connsiteX5-2167" fmla="*/ 1305806 w 1305814"/>
                  <a:gd name="connsiteY5-2168" fmla="*/ 519922 h 1424419"/>
                  <a:gd name="connsiteX6-2169" fmla="*/ 1301746 w 1305814"/>
                  <a:gd name="connsiteY6-2170" fmla="*/ 953747 h 1424419"/>
                  <a:gd name="connsiteX7-2171" fmla="*/ 1302599 w 1305814"/>
                  <a:gd name="connsiteY7-2172" fmla="*/ 1003650 h 1424419"/>
                  <a:gd name="connsiteX8-2173" fmla="*/ 1227376 w 1305814"/>
                  <a:gd name="connsiteY8-2174" fmla="*/ 1152027 h 1424419"/>
                  <a:gd name="connsiteX9-2175" fmla="*/ 1174235 w 1305814"/>
                  <a:gd name="connsiteY9-2176" fmla="*/ 1184756 h 1424419"/>
                  <a:gd name="connsiteX10-2177" fmla="*/ 792288 w 1305814"/>
                  <a:gd name="connsiteY10-2178" fmla="*/ 1385653 h 1424419"/>
                  <a:gd name="connsiteX11-2179" fmla="*/ 522686 w 1305814"/>
                  <a:gd name="connsiteY11-2180" fmla="*/ 1384922 h 1424419"/>
                  <a:gd name="connsiteX12-2181" fmla="*/ 94302 w 1305814"/>
                  <a:gd name="connsiteY12-2182" fmla="*/ 1158755 h 1424419"/>
                  <a:gd name="connsiteX13-2183" fmla="*/ 39429 w 1305814"/>
                  <a:gd name="connsiteY13-2184" fmla="*/ 1117635 h 1424419"/>
                  <a:gd name="connsiteX14-2185" fmla="*/ 667 w 1305814"/>
                  <a:gd name="connsiteY14-2186" fmla="*/ 999105 h 1424419"/>
                  <a:gd name="connsiteX15-2187" fmla="*/ 0 w 1305814"/>
                  <a:gd name="connsiteY15-2188" fmla="*/ 972364 h 1424419"/>
                  <a:gd name="connsiteX16-2189" fmla="*/ 2496 w 1305814"/>
                  <a:gd name="connsiteY16-2190" fmla="*/ 463106 h 1424419"/>
                  <a:gd name="connsiteX17-2191" fmla="*/ 2458 w 1305814"/>
                  <a:gd name="connsiteY17-2192" fmla="*/ 429563 h 1424419"/>
                  <a:gd name="connsiteX18-2193" fmla="*/ 75248 w 1305814"/>
                  <a:gd name="connsiteY18-2194" fmla="*/ 303202 h 1424419"/>
                  <a:gd name="connsiteX19-2195" fmla="*/ 106293 w 1305814"/>
                  <a:gd name="connsiteY19-2196" fmla="*/ 282597 h 1424419"/>
                  <a:gd name="connsiteX20-2197" fmla="*/ 541533 w 1305814"/>
                  <a:gd name="connsiteY20-2198" fmla="*/ 38110 h 1424419"/>
                  <a:gd name="connsiteX21-2199" fmla="*/ 653528 w 1305814"/>
                  <a:gd name="connsiteY21-2200" fmla="*/ 0 h 1424419"/>
                  <a:gd name="connsiteX0-2201" fmla="*/ 653528 w 1305814"/>
                  <a:gd name="connsiteY0-2202" fmla="*/ 0 h 1427408"/>
                  <a:gd name="connsiteX1-2203" fmla="*/ 757287 w 1305814"/>
                  <a:gd name="connsiteY1-2204" fmla="*/ 32444 h 1427408"/>
                  <a:gd name="connsiteX2-2205" fmla="*/ 1206876 w 1305814"/>
                  <a:gd name="connsiteY2-2206" fmla="*/ 284945 h 1427408"/>
                  <a:gd name="connsiteX3-2207" fmla="*/ 1237706 w 1305814"/>
                  <a:gd name="connsiteY3-2208" fmla="*/ 306775 h 1427408"/>
                  <a:gd name="connsiteX4-2209" fmla="*/ 1304420 w 1305814"/>
                  <a:gd name="connsiteY4-2210" fmla="*/ 434263 h 1427408"/>
                  <a:gd name="connsiteX5-2211" fmla="*/ 1305806 w 1305814"/>
                  <a:gd name="connsiteY5-2212" fmla="*/ 519922 h 1427408"/>
                  <a:gd name="connsiteX6-2213" fmla="*/ 1301746 w 1305814"/>
                  <a:gd name="connsiteY6-2214" fmla="*/ 953747 h 1427408"/>
                  <a:gd name="connsiteX7-2215" fmla="*/ 1302599 w 1305814"/>
                  <a:gd name="connsiteY7-2216" fmla="*/ 1003650 h 1427408"/>
                  <a:gd name="connsiteX8-2217" fmla="*/ 1227376 w 1305814"/>
                  <a:gd name="connsiteY8-2218" fmla="*/ 1152027 h 1427408"/>
                  <a:gd name="connsiteX9-2219" fmla="*/ 1174235 w 1305814"/>
                  <a:gd name="connsiteY9-2220" fmla="*/ 1184756 h 1427408"/>
                  <a:gd name="connsiteX10-2221" fmla="*/ 792288 w 1305814"/>
                  <a:gd name="connsiteY10-2222" fmla="*/ 1385653 h 1427408"/>
                  <a:gd name="connsiteX11-2223" fmla="*/ 517719 w 1305814"/>
                  <a:gd name="connsiteY11-2224" fmla="*/ 1389889 h 1427408"/>
                  <a:gd name="connsiteX12-2225" fmla="*/ 94302 w 1305814"/>
                  <a:gd name="connsiteY12-2226" fmla="*/ 1158755 h 1427408"/>
                  <a:gd name="connsiteX13-2227" fmla="*/ 39429 w 1305814"/>
                  <a:gd name="connsiteY13-2228" fmla="*/ 1117635 h 1427408"/>
                  <a:gd name="connsiteX14-2229" fmla="*/ 667 w 1305814"/>
                  <a:gd name="connsiteY14-2230" fmla="*/ 999105 h 1427408"/>
                  <a:gd name="connsiteX15-2231" fmla="*/ 0 w 1305814"/>
                  <a:gd name="connsiteY15-2232" fmla="*/ 972364 h 1427408"/>
                  <a:gd name="connsiteX16-2233" fmla="*/ 2496 w 1305814"/>
                  <a:gd name="connsiteY16-2234" fmla="*/ 463106 h 1427408"/>
                  <a:gd name="connsiteX17-2235" fmla="*/ 2458 w 1305814"/>
                  <a:gd name="connsiteY17-2236" fmla="*/ 429563 h 1427408"/>
                  <a:gd name="connsiteX18-2237" fmla="*/ 75248 w 1305814"/>
                  <a:gd name="connsiteY18-2238" fmla="*/ 303202 h 1427408"/>
                  <a:gd name="connsiteX19-2239" fmla="*/ 106293 w 1305814"/>
                  <a:gd name="connsiteY19-2240" fmla="*/ 282597 h 1427408"/>
                  <a:gd name="connsiteX20-2241" fmla="*/ 541533 w 1305814"/>
                  <a:gd name="connsiteY20-2242" fmla="*/ 38110 h 1427408"/>
                  <a:gd name="connsiteX21-2243" fmla="*/ 653528 w 1305814"/>
                  <a:gd name="connsiteY21-2244" fmla="*/ 0 h 1427408"/>
                  <a:gd name="connsiteX0-2245" fmla="*/ 653528 w 1305814"/>
                  <a:gd name="connsiteY0-2246" fmla="*/ 0 h 1427408"/>
                  <a:gd name="connsiteX1-2247" fmla="*/ 757287 w 1305814"/>
                  <a:gd name="connsiteY1-2248" fmla="*/ 32444 h 1427408"/>
                  <a:gd name="connsiteX2-2249" fmla="*/ 1206876 w 1305814"/>
                  <a:gd name="connsiteY2-2250" fmla="*/ 284945 h 1427408"/>
                  <a:gd name="connsiteX3-2251" fmla="*/ 1237706 w 1305814"/>
                  <a:gd name="connsiteY3-2252" fmla="*/ 306775 h 1427408"/>
                  <a:gd name="connsiteX4-2253" fmla="*/ 1304420 w 1305814"/>
                  <a:gd name="connsiteY4-2254" fmla="*/ 434263 h 1427408"/>
                  <a:gd name="connsiteX5-2255" fmla="*/ 1305806 w 1305814"/>
                  <a:gd name="connsiteY5-2256" fmla="*/ 519922 h 1427408"/>
                  <a:gd name="connsiteX6-2257" fmla="*/ 1301746 w 1305814"/>
                  <a:gd name="connsiteY6-2258" fmla="*/ 953747 h 1427408"/>
                  <a:gd name="connsiteX7-2259" fmla="*/ 1302599 w 1305814"/>
                  <a:gd name="connsiteY7-2260" fmla="*/ 1003650 h 1427408"/>
                  <a:gd name="connsiteX8-2261" fmla="*/ 1227376 w 1305814"/>
                  <a:gd name="connsiteY8-2262" fmla="*/ 1152027 h 1427408"/>
                  <a:gd name="connsiteX9-2263" fmla="*/ 1174235 w 1305814"/>
                  <a:gd name="connsiteY9-2264" fmla="*/ 1184756 h 1427408"/>
                  <a:gd name="connsiteX10-2265" fmla="*/ 792288 w 1305814"/>
                  <a:gd name="connsiteY10-2266" fmla="*/ 1385653 h 1427408"/>
                  <a:gd name="connsiteX11-2267" fmla="*/ 517719 w 1305814"/>
                  <a:gd name="connsiteY11-2268" fmla="*/ 1389889 h 1427408"/>
                  <a:gd name="connsiteX12-2269" fmla="*/ 94302 w 1305814"/>
                  <a:gd name="connsiteY12-2270" fmla="*/ 1158755 h 1427408"/>
                  <a:gd name="connsiteX13-2271" fmla="*/ 39429 w 1305814"/>
                  <a:gd name="connsiteY13-2272" fmla="*/ 1117635 h 1427408"/>
                  <a:gd name="connsiteX14-2273" fmla="*/ 667 w 1305814"/>
                  <a:gd name="connsiteY14-2274" fmla="*/ 999105 h 1427408"/>
                  <a:gd name="connsiteX15-2275" fmla="*/ 0 w 1305814"/>
                  <a:gd name="connsiteY15-2276" fmla="*/ 972364 h 1427408"/>
                  <a:gd name="connsiteX16-2277" fmla="*/ 2496 w 1305814"/>
                  <a:gd name="connsiteY16-2278" fmla="*/ 463106 h 1427408"/>
                  <a:gd name="connsiteX17-2279" fmla="*/ 2458 w 1305814"/>
                  <a:gd name="connsiteY17-2280" fmla="*/ 429563 h 1427408"/>
                  <a:gd name="connsiteX18-2281" fmla="*/ 75248 w 1305814"/>
                  <a:gd name="connsiteY18-2282" fmla="*/ 303202 h 1427408"/>
                  <a:gd name="connsiteX19-2283" fmla="*/ 106293 w 1305814"/>
                  <a:gd name="connsiteY19-2284" fmla="*/ 282597 h 1427408"/>
                  <a:gd name="connsiteX20-2285" fmla="*/ 541533 w 1305814"/>
                  <a:gd name="connsiteY20-2286" fmla="*/ 38110 h 1427408"/>
                  <a:gd name="connsiteX21-2287" fmla="*/ 653528 w 1305814"/>
                  <a:gd name="connsiteY21-2288" fmla="*/ 0 h 1427408"/>
                  <a:gd name="connsiteX0-2289" fmla="*/ 653528 w 1305814"/>
                  <a:gd name="connsiteY0-2290" fmla="*/ 0 h 1421591"/>
                  <a:gd name="connsiteX1-2291" fmla="*/ 757287 w 1305814"/>
                  <a:gd name="connsiteY1-2292" fmla="*/ 32444 h 1421591"/>
                  <a:gd name="connsiteX2-2293" fmla="*/ 1206876 w 1305814"/>
                  <a:gd name="connsiteY2-2294" fmla="*/ 284945 h 1421591"/>
                  <a:gd name="connsiteX3-2295" fmla="*/ 1237706 w 1305814"/>
                  <a:gd name="connsiteY3-2296" fmla="*/ 306775 h 1421591"/>
                  <a:gd name="connsiteX4-2297" fmla="*/ 1304420 w 1305814"/>
                  <a:gd name="connsiteY4-2298" fmla="*/ 434263 h 1421591"/>
                  <a:gd name="connsiteX5-2299" fmla="*/ 1305806 w 1305814"/>
                  <a:gd name="connsiteY5-2300" fmla="*/ 519922 h 1421591"/>
                  <a:gd name="connsiteX6-2301" fmla="*/ 1301746 w 1305814"/>
                  <a:gd name="connsiteY6-2302" fmla="*/ 953747 h 1421591"/>
                  <a:gd name="connsiteX7-2303" fmla="*/ 1302599 w 1305814"/>
                  <a:gd name="connsiteY7-2304" fmla="*/ 1003650 h 1421591"/>
                  <a:gd name="connsiteX8-2305" fmla="*/ 1227376 w 1305814"/>
                  <a:gd name="connsiteY8-2306" fmla="*/ 1152027 h 1421591"/>
                  <a:gd name="connsiteX9-2307" fmla="*/ 1174235 w 1305814"/>
                  <a:gd name="connsiteY9-2308" fmla="*/ 1184756 h 1421591"/>
                  <a:gd name="connsiteX10-2309" fmla="*/ 792288 w 1305814"/>
                  <a:gd name="connsiteY10-2310" fmla="*/ 1385653 h 1421591"/>
                  <a:gd name="connsiteX11-2311" fmla="*/ 502818 w 1305814"/>
                  <a:gd name="connsiteY11-2312" fmla="*/ 1379955 h 1421591"/>
                  <a:gd name="connsiteX12-2313" fmla="*/ 94302 w 1305814"/>
                  <a:gd name="connsiteY12-2314" fmla="*/ 1158755 h 1421591"/>
                  <a:gd name="connsiteX13-2315" fmla="*/ 39429 w 1305814"/>
                  <a:gd name="connsiteY13-2316" fmla="*/ 1117635 h 1421591"/>
                  <a:gd name="connsiteX14-2317" fmla="*/ 667 w 1305814"/>
                  <a:gd name="connsiteY14-2318" fmla="*/ 999105 h 1421591"/>
                  <a:gd name="connsiteX15-2319" fmla="*/ 0 w 1305814"/>
                  <a:gd name="connsiteY15-2320" fmla="*/ 972364 h 1421591"/>
                  <a:gd name="connsiteX16-2321" fmla="*/ 2496 w 1305814"/>
                  <a:gd name="connsiteY16-2322" fmla="*/ 463106 h 1421591"/>
                  <a:gd name="connsiteX17-2323" fmla="*/ 2458 w 1305814"/>
                  <a:gd name="connsiteY17-2324" fmla="*/ 429563 h 1421591"/>
                  <a:gd name="connsiteX18-2325" fmla="*/ 75248 w 1305814"/>
                  <a:gd name="connsiteY18-2326" fmla="*/ 303202 h 1421591"/>
                  <a:gd name="connsiteX19-2327" fmla="*/ 106293 w 1305814"/>
                  <a:gd name="connsiteY19-2328" fmla="*/ 282597 h 1421591"/>
                  <a:gd name="connsiteX20-2329" fmla="*/ 541533 w 1305814"/>
                  <a:gd name="connsiteY20-2330" fmla="*/ 38110 h 1421591"/>
                  <a:gd name="connsiteX21-2331" fmla="*/ 653528 w 1305814"/>
                  <a:gd name="connsiteY21-2332" fmla="*/ 0 h 1421591"/>
                  <a:gd name="connsiteX0-2333" fmla="*/ 653528 w 1305814"/>
                  <a:gd name="connsiteY0-2334" fmla="*/ 0 h 1423589"/>
                  <a:gd name="connsiteX1-2335" fmla="*/ 757287 w 1305814"/>
                  <a:gd name="connsiteY1-2336" fmla="*/ 32444 h 1423589"/>
                  <a:gd name="connsiteX2-2337" fmla="*/ 1206876 w 1305814"/>
                  <a:gd name="connsiteY2-2338" fmla="*/ 284945 h 1423589"/>
                  <a:gd name="connsiteX3-2339" fmla="*/ 1237706 w 1305814"/>
                  <a:gd name="connsiteY3-2340" fmla="*/ 306775 h 1423589"/>
                  <a:gd name="connsiteX4-2341" fmla="*/ 1304420 w 1305814"/>
                  <a:gd name="connsiteY4-2342" fmla="*/ 434263 h 1423589"/>
                  <a:gd name="connsiteX5-2343" fmla="*/ 1305806 w 1305814"/>
                  <a:gd name="connsiteY5-2344" fmla="*/ 519922 h 1423589"/>
                  <a:gd name="connsiteX6-2345" fmla="*/ 1301746 w 1305814"/>
                  <a:gd name="connsiteY6-2346" fmla="*/ 953747 h 1423589"/>
                  <a:gd name="connsiteX7-2347" fmla="*/ 1302599 w 1305814"/>
                  <a:gd name="connsiteY7-2348" fmla="*/ 1003650 h 1423589"/>
                  <a:gd name="connsiteX8-2349" fmla="*/ 1227376 w 1305814"/>
                  <a:gd name="connsiteY8-2350" fmla="*/ 1152027 h 1423589"/>
                  <a:gd name="connsiteX9-2351" fmla="*/ 1174235 w 1305814"/>
                  <a:gd name="connsiteY9-2352" fmla="*/ 1184756 h 1423589"/>
                  <a:gd name="connsiteX10-2353" fmla="*/ 792288 w 1305814"/>
                  <a:gd name="connsiteY10-2354" fmla="*/ 1385653 h 1423589"/>
                  <a:gd name="connsiteX11-2355" fmla="*/ 502818 w 1305814"/>
                  <a:gd name="connsiteY11-2356" fmla="*/ 1379955 h 1423589"/>
                  <a:gd name="connsiteX12-2357" fmla="*/ 94302 w 1305814"/>
                  <a:gd name="connsiteY12-2358" fmla="*/ 1158755 h 1423589"/>
                  <a:gd name="connsiteX13-2359" fmla="*/ 39429 w 1305814"/>
                  <a:gd name="connsiteY13-2360" fmla="*/ 1117635 h 1423589"/>
                  <a:gd name="connsiteX14-2361" fmla="*/ 667 w 1305814"/>
                  <a:gd name="connsiteY14-2362" fmla="*/ 999105 h 1423589"/>
                  <a:gd name="connsiteX15-2363" fmla="*/ 0 w 1305814"/>
                  <a:gd name="connsiteY15-2364" fmla="*/ 972364 h 1423589"/>
                  <a:gd name="connsiteX16-2365" fmla="*/ 2496 w 1305814"/>
                  <a:gd name="connsiteY16-2366" fmla="*/ 463106 h 1423589"/>
                  <a:gd name="connsiteX17-2367" fmla="*/ 2458 w 1305814"/>
                  <a:gd name="connsiteY17-2368" fmla="*/ 429563 h 1423589"/>
                  <a:gd name="connsiteX18-2369" fmla="*/ 75248 w 1305814"/>
                  <a:gd name="connsiteY18-2370" fmla="*/ 303202 h 1423589"/>
                  <a:gd name="connsiteX19-2371" fmla="*/ 106293 w 1305814"/>
                  <a:gd name="connsiteY19-2372" fmla="*/ 282597 h 1423589"/>
                  <a:gd name="connsiteX20-2373" fmla="*/ 541533 w 1305814"/>
                  <a:gd name="connsiteY20-2374" fmla="*/ 38110 h 1423589"/>
                  <a:gd name="connsiteX21-2375" fmla="*/ 653528 w 1305814"/>
                  <a:gd name="connsiteY21-2376" fmla="*/ 0 h 142358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solidFill>
                <a:srgbClr val="083473"/>
              </a:solidFill>
              <a:ln w="15875">
                <a:solidFill>
                  <a:srgbClr val="202C44"/>
                </a:solidFill>
              </a:ln>
              <a:effectLst>
                <a:innerShdw blurRad="266700" dist="2032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5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2" name="矩形 13"/>
            <p:cNvSpPr/>
            <p:nvPr/>
          </p:nvSpPr>
          <p:spPr>
            <a:xfrm flipH="1">
              <a:off x="1565358" y="2834012"/>
              <a:ext cx="2941955" cy="2306320"/>
            </a:xfrm>
            <a:custGeom>
              <a:avLst/>
              <a:gdLst>
                <a:gd name="connsiteX0" fmla="*/ 0 w 2600392"/>
                <a:gd name="connsiteY0" fmla="*/ 0 h 1677382"/>
                <a:gd name="connsiteX1" fmla="*/ 2600392 w 2600392"/>
                <a:gd name="connsiteY1" fmla="*/ 0 h 1677382"/>
                <a:gd name="connsiteX2" fmla="*/ 2600392 w 2600392"/>
                <a:gd name="connsiteY2" fmla="*/ 1677382 h 1677382"/>
                <a:gd name="connsiteX3" fmla="*/ 0 w 2600392"/>
                <a:gd name="connsiteY3" fmla="*/ 1677382 h 1677382"/>
                <a:gd name="connsiteX4" fmla="*/ 0 w 2600392"/>
                <a:gd name="connsiteY4" fmla="*/ 0 h 1677382"/>
                <a:gd name="connsiteX0-1" fmla="*/ 0 w 2600392"/>
                <a:gd name="connsiteY0-2" fmla="*/ 0 h 1677382"/>
                <a:gd name="connsiteX1-3" fmla="*/ 2600392 w 2600392"/>
                <a:gd name="connsiteY1-4" fmla="*/ 0 h 1677382"/>
                <a:gd name="connsiteX2-5" fmla="*/ 2600392 w 2600392"/>
                <a:gd name="connsiteY2-6" fmla="*/ 1677382 h 1677382"/>
                <a:gd name="connsiteX3-7" fmla="*/ 0 w 2600392"/>
                <a:gd name="connsiteY3-8" fmla="*/ 1677382 h 1677382"/>
                <a:gd name="connsiteX4-9" fmla="*/ 91440 w 2600392"/>
                <a:gd name="connsiteY4-10" fmla="*/ 91440 h 1677382"/>
                <a:gd name="connsiteX0-11" fmla="*/ 0 w 2600392"/>
                <a:gd name="connsiteY0-12" fmla="*/ 124250 h 1801632"/>
                <a:gd name="connsiteX1-13" fmla="*/ 2600392 w 2600392"/>
                <a:gd name="connsiteY1-14" fmla="*/ 124250 h 1801632"/>
                <a:gd name="connsiteX2-15" fmla="*/ 2600392 w 2600392"/>
                <a:gd name="connsiteY2-16" fmla="*/ 1801632 h 1801632"/>
                <a:gd name="connsiteX3-17" fmla="*/ 0 w 2600392"/>
                <a:gd name="connsiteY3-18" fmla="*/ 1801632 h 1801632"/>
                <a:gd name="connsiteX4-19" fmla="*/ 91440 w 2600392"/>
                <a:gd name="connsiteY4-20" fmla="*/ 215690 h 18016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00392" h="1801632">
                  <a:moveTo>
                    <a:pt x="0" y="124250"/>
                  </a:moveTo>
                  <a:cubicBezTo>
                    <a:pt x="866797" y="124250"/>
                    <a:pt x="2166993" y="-155314"/>
                    <a:pt x="2600392" y="124250"/>
                  </a:cubicBezTo>
                  <a:lnTo>
                    <a:pt x="2600392" y="1801632"/>
                  </a:lnTo>
                  <a:lnTo>
                    <a:pt x="0" y="1801632"/>
                  </a:lnTo>
                  <a:cubicBezTo>
                    <a:pt x="0" y="1242505"/>
                    <a:pt x="91440" y="215690"/>
                    <a:pt x="91440" y="215690"/>
                  </a:cubicBezTo>
                </a:path>
              </a:pathLst>
            </a:cu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</a:pPr>
              <a:r>
                <a:rPr lang="zh-CN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课程设计</a:t>
              </a:r>
              <a:endPara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  <a:p>
              <a:pPr fontAlgn="base">
                <a:lnSpc>
                  <a:spcPct val="120000"/>
                </a:lnSpc>
              </a:pPr>
              <a:endPara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原创设计师QQ598969553          _6"/>
          <p:cNvSpPr/>
          <p:nvPr/>
        </p:nvSpPr>
        <p:spPr>
          <a:xfrm>
            <a:off x="3778543" y="2307397"/>
            <a:ext cx="917799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 w="6350">
                  <a:noFill/>
                </a:ln>
                <a:solidFill>
                  <a:srgbClr val="08347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抽奖软件</a:t>
            </a:r>
            <a:endParaRPr lang="zh-CN" altLang="en-US" sz="8000" dirty="0">
              <a:ln w="6350">
                <a:noFill/>
              </a:ln>
              <a:solidFill>
                <a:srgbClr val="08347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8" name="原创设计师QQ598969553          _7"/>
          <p:cNvGrpSpPr/>
          <p:nvPr/>
        </p:nvGrpSpPr>
        <p:grpSpPr>
          <a:xfrm>
            <a:off x="6845851" y="4461375"/>
            <a:ext cx="3802557" cy="306705"/>
            <a:chOff x="4551668" y="4236939"/>
            <a:chExt cx="3802557" cy="30670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256548" y="426576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0" name="Group 16"/>
            <p:cNvGrpSpPr/>
            <p:nvPr/>
          </p:nvGrpSpPr>
          <p:grpSpPr bwMode="auto">
            <a:xfrm>
              <a:off x="6327105" y="4309707"/>
              <a:ext cx="78599" cy="126335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6482245" y="4236939"/>
              <a:ext cx="18719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学号：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2017060501030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4770878" y="4236939"/>
              <a:ext cx="14274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汇报人：苏建平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942840" y="367665"/>
            <a:ext cx="3247390" cy="7454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1"/>
            <a:r>
              <a:rPr lang="zh-CN" sz="4400" b="1" spc="-150" dirty="0">
                <a:ln/>
                <a:solidFill>
                  <a:schemeClr val="accent4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协程函数</a:t>
            </a:r>
            <a:endParaRPr lang="zh-CN" sz="4400" b="1" kern="0" spc="-150" dirty="0">
              <a:ln/>
              <a:solidFill>
                <a:schemeClr val="accent4"/>
              </a:solidFill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00014" y="4874791"/>
            <a:ext cx="1791970" cy="1423937"/>
            <a:chOff x="5200014" y="4874791"/>
            <a:chExt cx="1791970" cy="1423937"/>
          </a:xfrm>
        </p:grpSpPr>
        <p:sp>
          <p:nvSpPr>
            <p:cNvPr id="8" name="任意多边形 14"/>
            <p:cNvSpPr/>
            <p:nvPr/>
          </p:nvSpPr>
          <p:spPr>
            <a:xfrm>
              <a:off x="5221582" y="4874791"/>
              <a:ext cx="1748835" cy="1423937"/>
            </a:xfrm>
            <a:custGeom>
              <a:avLst/>
              <a:gdLst>
                <a:gd name="connsiteX0" fmla="*/ 0 w 1959428"/>
                <a:gd name="connsiteY0" fmla="*/ 0 h 1545771"/>
                <a:gd name="connsiteX1" fmla="*/ 1959428 w 1959428"/>
                <a:gd name="connsiteY1" fmla="*/ 0 h 1545771"/>
                <a:gd name="connsiteX2" fmla="*/ 1959428 w 1959428"/>
                <a:gd name="connsiteY2" fmla="*/ 1165870 h 1545771"/>
                <a:gd name="connsiteX3" fmla="*/ 1727572 w 1959428"/>
                <a:gd name="connsiteY3" fmla="*/ 1397726 h 1545771"/>
                <a:gd name="connsiteX4" fmla="*/ 1206883 w 1959428"/>
                <a:gd name="connsiteY4" fmla="*/ 1397726 h 1545771"/>
                <a:gd name="connsiteX5" fmla="*/ 1158178 w 1959428"/>
                <a:gd name="connsiteY5" fmla="*/ 1469966 h 1545771"/>
                <a:gd name="connsiteX6" fmla="*/ 975167 w 1959428"/>
                <a:gd name="connsiteY6" fmla="*/ 1545771 h 1545771"/>
                <a:gd name="connsiteX7" fmla="*/ 792157 w 1959428"/>
                <a:gd name="connsiteY7" fmla="*/ 1469966 h 1545771"/>
                <a:gd name="connsiteX8" fmla="*/ 743452 w 1959428"/>
                <a:gd name="connsiteY8" fmla="*/ 1397726 h 1545771"/>
                <a:gd name="connsiteX9" fmla="*/ 231856 w 1959428"/>
                <a:gd name="connsiteY9" fmla="*/ 1397726 h 1545771"/>
                <a:gd name="connsiteX10" fmla="*/ 0 w 1959428"/>
                <a:gd name="connsiteY10" fmla="*/ 1165870 h 154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9428" h="1545771">
                  <a:moveTo>
                    <a:pt x="0" y="0"/>
                  </a:moveTo>
                  <a:lnTo>
                    <a:pt x="1959428" y="0"/>
                  </a:lnTo>
                  <a:lnTo>
                    <a:pt x="1959428" y="1165870"/>
                  </a:lnTo>
                  <a:cubicBezTo>
                    <a:pt x="1959428" y="1293921"/>
                    <a:pt x="1855623" y="1397726"/>
                    <a:pt x="1727572" y="1397726"/>
                  </a:cubicBezTo>
                  <a:lnTo>
                    <a:pt x="1206883" y="1397726"/>
                  </a:lnTo>
                  <a:lnTo>
                    <a:pt x="1158178" y="1469966"/>
                  </a:lnTo>
                  <a:cubicBezTo>
                    <a:pt x="1111341" y="1516802"/>
                    <a:pt x="1046637" y="1545771"/>
                    <a:pt x="975167" y="1545771"/>
                  </a:cubicBezTo>
                  <a:cubicBezTo>
                    <a:pt x="903697" y="1545771"/>
                    <a:pt x="838993" y="1516802"/>
                    <a:pt x="792157" y="1469966"/>
                  </a:cubicBezTo>
                  <a:lnTo>
                    <a:pt x="743452" y="1397726"/>
                  </a:lnTo>
                  <a:lnTo>
                    <a:pt x="231856" y="1397726"/>
                  </a:lnTo>
                  <a:cubicBezTo>
                    <a:pt x="103805" y="1397726"/>
                    <a:pt x="0" y="1293921"/>
                    <a:pt x="0" y="1165870"/>
                  </a:cubicBezTo>
                  <a:close/>
                </a:path>
              </a:pathLst>
            </a:cu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00014" y="5338967"/>
              <a:ext cx="1791970" cy="36830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特殊的调用方式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1" name="任意多边形 17"/>
          <p:cNvSpPr/>
          <p:nvPr/>
        </p:nvSpPr>
        <p:spPr>
          <a:xfrm rot="5400000">
            <a:off x="6121400" y="1598930"/>
            <a:ext cx="1538605" cy="1538605"/>
          </a:xfrm>
          <a:custGeom>
            <a:avLst/>
            <a:gdLst>
              <a:gd name="connsiteX0" fmla="*/ 0 w 1670506"/>
              <a:gd name="connsiteY0" fmla="*/ 1670503 h 1670503"/>
              <a:gd name="connsiteX1" fmla="*/ 7251 w 1670506"/>
              <a:gd name="connsiteY1" fmla="*/ 1526913 h 1670503"/>
              <a:gd name="connsiteX2" fmla="*/ 1526913 w 1670506"/>
              <a:gd name="connsiteY2" fmla="*/ 7251 h 1670503"/>
              <a:gd name="connsiteX3" fmla="*/ 1670506 w 1670506"/>
              <a:gd name="connsiteY3" fmla="*/ 0 h 1670503"/>
              <a:gd name="connsiteX4" fmla="*/ 1670506 w 1670506"/>
              <a:gd name="connsiteY4" fmla="*/ 797497 h 1670503"/>
              <a:gd name="connsiteX5" fmla="*/ 1608452 w 1670506"/>
              <a:gd name="connsiteY5" fmla="*/ 800631 h 1670503"/>
              <a:gd name="connsiteX6" fmla="*/ 800631 w 1670506"/>
              <a:gd name="connsiteY6" fmla="*/ 1608452 h 1670503"/>
              <a:gd name="connsiteX7" fmla="*/ 797498 w 1670506"/>
              <a:gd name="connsiteY7" fmla="*/ 1670503 h 1670503"/>
              <a:gd name="connsiteX8" fmla="*/ 0 w 1670506"/>
              <a:gd name="connsiteY8" fmla="*/ 1670503 h 16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506" h="1670503">
                <a:moveTo>
                  <a:pt x="0" y="1670503"/>
                </a:moveTo>
                <a:lnTo>
                  <a:pt x="7251" y="1526913"/>
                </a:lnTo>
                <a:cubicBezTo>
                  <a:pt x="88625" y="725637"/>
                  <a:pt x="725638" y="88625"/>
                  <a:pt x="1526913" y="7251"/>
                </a:cubicBezTo>
                <a:lnTo>
                  <a:pt x="1670506" y="0"/>
                </a:lnTo>
                <a:lnTo>
                  <a:pt x="1670506" y="797497"/>
                </a:lnTo>
                <a:lnTo>
                  <a:pt x="1608452" y="800631"/>
                </a:lnTo>
                <a:cubicBezTo>
                  <a:pt x="1182511" y="843887"/>
                  <a:pt x="843887" y="1182511"/>
                  <a:pt x="800631" y="1608452"/>
                </a:cubicBezTo>
                <a:lnTo>
                  <a:pt x="797498" y="1670503"/>
                </a:lnTo>
                <a:lnTo>
                  <a:pt x="0" y="1670503"/>
                </a:lnTo>
                <a:close/>
              </a:path>
            </a:pathLst>
          </a:custGeom>
          <a:solidFill>
            <a:srgbClr val="083473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任意多边形 30"/>
          <p:cNvSpPr/>
          <p:nvPr/>
        </p:nvSpPr>
        <p:spPr>
          <a:xfrm rot="5400000">
            <a:off x="4526280" y="1598930"/>
            <a:ext cx="1538605" cy="1538605"/>
          </a:xfrm>
          <a:custGeom>
            <a:avLst/>
            <a:gdLst>
              <a:gd name="connsiteX0" fmla="*/ 0 w 1670506"/>
              <a:gd name="connsiteY0" fmla="*/ 0 h 1670509"/>
              <a:gd name="connsiteX1" fmla="*/ 797497 w 1670506"/>
              <a:gd name="connsiteY1" fmla="*/ 0 h 1670509"/>
              <a:gd name="connsiteX2" fmla="*/ 800631 w 1670506"/>
              <a:gd name="connsiteY2" fmla="*/ 62057 h 1670509"/>
              <a:gd name="connsiteX3" fmla="*/ 1608452 w 1670506"/>
              <a:gd name="connsiteY3" fmla="*/ 869878 h 1670509"/>
              <a:gd name="connsiteX4" fmla="*/ 1670506 w 1670506"/>
              <a:gd name="connsiteY4" fmla="*/ 873012 h 1670509"/>
              <a:gd name="connsiteX5" fmla="*/ 1670506 w 1670506"/>
              <a:gd name="connsiteY5" fmla="*/ 1670509 h 1670509"/>
              <a:gd name="connsiteX6" fmla="*/ 1526913 w 1670506"/>
              <a:gd name="connsiteY6" fmla="*/ 1663258 h 1670509"/>
              <a:gd name="connsiteX7" fmla="*/ 7251 w 1670506"/>
              <a:gd name="connsiteY7" fmla="*/ 143596 h 1670509"/>
              <a:gd name="connsiteX8" fmla="*/ 0 w 1670506"/>
              <a:gd name="connsiteY8" fmla="*/ 0 h 16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506" h="1670509">
                <a:moveTo>
                  <a:pt x="0" y="0"/>
                </a:moveTo>
                <a:lnTo>
                  <a:pt x="797497" y="0"/>
                </a:lnTo>
                <a:lnTo>
                  <a:pt x="800631" y="62057"/>
                </a:lnTo>
                <a:cubicBezTo>
                  <a:pt x="843887" y="487998"/>
                  <a:pt x="1182511" y="826622"/>
                  <a:pt x="1608452" y="869878"/>
                </a:cubicBezTo>
                <a:lnTo>
                  <a:pt x="1670506" y="873012"/>
                </a:lnTo>
                <a:lnTo>
                  <a:pt x="1670506" y="1670509"/>
                </a:lnTo>
                <a:lnTo>
                  <a:pt x="1526913" y="1663258"/>
                </a:lnTo>
                <a:cubicBezTo>
                  <a:pt x="725638" y="1581884"/>
                  <a:pt x="88625" y="944872"/>
                  <a:pt x="7251" y="143596"/>
                </a:cubicBezTo>
                <a:lnTo>
                  <a:pt x="0" y="0"/>
                </a:lnTo>
                <a:close/>
              </a:path>
            </a:pathLst>
          </a:custGeom>
          <a:solidFill>
            <a:srgbClr val="B71D22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任意多边形 33"/>
          <p:cNvSpPr/>
          <p:nvPr/>
        </p:nvSpPr>
        <p:spPr>
          <a:xfrm>
            <a:off x="4526280" y="3199130"/>
            <a:ext cx="1419860" cy="1625600"/>
          </a:xfrm>
          <a:custGeom>
            <a:avLst/>
            <a:gdLst>
              <a:gd name="connsiteX0" fmla="*/ 0 w 1541601"/>
              <a:gd name="connsiteY0" fmla="*/ 0 h 1764510"/>
              <a:gd name="connsiteX1" fmla="*/ 797497 w 1541601"/>
              <a:gd name="connsiteY1" fmla="*/ 0 h 1764510"/>
              <a:gd name="connsiteX2" fmla="*/ 800631 w 1541601"/>
              <a:gd name="connsiteY2" fmla="*/ 62058 h 1764510"/>
              <a:gd name="connsiteX3" fmla="*/ 962931 w 1541601"/>
              <a:gd name="connsiteY3" fmla="*/ 493433 h 1764510"/>
              <a:gd name="connsiteX4" fmla="*/ 1057314 w 1541601"/>
              <a:gd name="connsiteY4" fmla="*/ 605073 h 1764510"/>
              <a:gd name="connsiteX5" fmla="*/ 1062507 w 1541601"/>
              <a:gd name="connsiteY5" fmla="*/ 610719 h 1764510"/>
              <a:gd name="connsiteX6" fmla="*/ 1062890 w 1541601"/>
              <a:gd name="connsiteY6" fmla="*/ 611043 h 1764510"/>
              <a:gd name="connsiteX7" fmla="*/ 1062846 w 1541601"/>
              <a:gd name="connsiteY7" fmla="*/ 611088 h 1764510"/>
              <a:gd name="connsiteX8" fmla="*/ 1141263 w 1541601"/>
              <a:gd name="connsiteY8" fmla="*/ 696340 h 1764510"/>
              <a:gd name="connsiteX9" fmla="*/ 1534350 w 1541601"/>
              <a:gd name="connsiteY9" fmla="*/ 1620917 h 1764510"/>
              <a:gd name="connsiteX10" fmla="*/ 1541601 w 1541601"/>
              <a:gd name="connsiteY10" fmla="*/ 1764510 h 1764510"/>
              <a:gd name="connsiteX11" fmla="*/ 744104 w 1541601"/>
              <a:gd name="connsiteY11" fmla="*/ 1764510 h 1764510"/>
              <a:gd name="connsiteX12" fmla="*/ 740970 w 1541601"/>
              <a:gd name="connsiteY12" fmla="*/ 1702456 h 1764510"/>
              <a:gd name="connsiteX13" fmla="*/ 578670 w 1541601"/>
              <a:gd name="connsiteY13" fmla="*/ 1271081 h 1764510"/>
              <a:gd name="connsiteX14" fmla="*/ 484284 w 1541601"/>
              <a:gd name="connsiteY14" fmla="*/ 1159438 h 1764510"/>
              <a:gd name="connsiteX15" fmla="*/ 400339 w 1541601"/>
              <a:gd name="connsiteY15" fmla="*/ 1068175 h 1764510"/>
              <a:gd name="connsiteX16" fmla="*/ 7251 w 1541601"/>
              <a:gd name="connsiteY16" fmla="*/ 143597 h 17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41601" h="1764510">
                <a:moveTo>
                  <a:pt x="0" y="0"/>
                </a:moveTo>
                <a:lnTo>
                  <a:pt x="797497" y="0"/>
                </a:lnTo>
                <a:lnTo>
                  <a:pt x="800631" y="62058"/>
                </a:lnTo>
                <a:cubicBezTo>
                  <a:pt x="816852" y="221786"/>
                  <a:pt x="874609" y="369235"/>
                  <a:pt x="962931" y="493433"/>
                </a:cubicBezTo>
                <a:lnTo>
                  <a:pt x="1057314" y="605073"/>
                </a:lnTo>
                <a:lnTo>
                  <a:pt x="1062507" y="610719"/>
                </a:lnTo>
                <a:lnTo>
                  <a:pt x="1062890" y="611043"/>
                </a:lnTo>
                <a:lnTo>
                  <a:pt x="1062846" y="611088"/>
                </a:lnTo>
                <a:lnTo>
                  <a:pt x="1141263" y="696340"/>
                </a:lnTo>
                <a:cubicBezTo>
                  <a:pt x="1356795" y="951242"/>
                  <a:pt x="1498749" y="1270359"/>
                  <a:pt x="1534350" y="1620917"/>
                </a:cubicBezTo>
                <a:lnTo>
                  <a:pt x="1541601" y="1764510"/>
                </a:lnTo>
                <a:lnTo>
                  <a:pt x="744104" y="1764510"/>
                </a:lnTo>
                <a:lnTo>
                  <a:pt x="740970" y="1702456"/>
                </a:lnTo>
                <a:cubicBezTo>
                  <a:pt x="724749" y="1542728"/>
                  <a:pt x="666992" y="1395279"/>
                  <a:pt x="578670" y="1271081"/>
                </a:cubicBezTo>
                <a:lnTo>
                  <a:pt x="484284" y="1159438"/>
                </a:lnTo>
                <a:lnTo>
                  <a:pt x="400339" y="1068175"/>
                </a:lnTo>
                <a:cubicBezTo>
                  <a:pt x="184806" y="813273"/>
                  <a:pt x="42852" y="494155"/>
                  <a:pt x="7251" y="143597"/>
                </a:cubicBezTo>
                <a:close/>
              </a:path>
            </a:pathLst>
          </a:custGeom>
          <a:solidFill>
            <a:srgbClr val="083473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任意多边形 36"/>
          <p:cNvSpPr/>
          <p:nvPr/>
        </p:nvSpPr>
        <p:spPr>
          <a:xfrm flipH="1">
            <a:off x="6245225" y="3200400"/>
            <a:ext cx="1419860" cy="1625600"/>
          </a:xfrm>
          <a:custGeom>
            <a:avLst/>
            <a:gdLst>
              <a:gd name="connsiteX0" fmla="*/ 0 w 1541601"/>
              <a:gd name="connsiteY0" fmla="*/ 0 h 1764510"/>
              <a:gd name="connsiteX1" fmla="*/ 797497 w 1541601"/>
              <a:gd name="connsiteY1" fmla="*/ 0 h 1764510"/>
              <a:gd name="connsiteX2" fmla="*/ 800631 w 1541601"/>
              <a:gd name="connsiteY2" fmla="*/ 62058 h 1764510"/>
              <a:gd name="connsiteX3" fmla="*/ 962931 w 1541601"/>
              <a:gd name="connsiteY3" fmla="*/ 493433 h 1764510"/>
              <a:gd name="connsiteX4" fmla="*/ 1057314 w 1541601"/>
              <a:gd name="connsiteY4" fmla="*/ 605073 h 1764510"/>
              <a:gd name="connsiteX5" fmla="*/ 1062507 w 1541601"/>
              <a:gd name="connsiteY5" fmla="*/ 610719 h 1764510"/>
              <a:gd name="connsiteX6" fmla="*/ 1062890 w 1541601"/>
              <a:gd name="connsiteY6" fmla="*/ 611043 h 1764510"/>
              <a:gd name="connsiteX7" fmla="*/ 1062846 w 1541601"/>
              <a:gd name="connsiteY7" fmla="*/ 611088 h 1764510"/>
              <a:gd name="connsiteX8" fmla="*/ 1141263 w 1541601"/>
              <a:gd name="connsiteY8" fmla="*/ 696340 h 1764510"/>
              <a:gd name="connsiteX9" fmla="*/ 1534350 w 1541601"/>
              <a:gd name="connsiteY9" fmla="*/ 1620917 h 1764510"/>
              <a:gd name="connsiteX10" fmla="*/ 1541601 w 1541601"/>
              <a:gd name="connsiteY10" fmla="*/ 1764510 h 1764510"/>
              <a:gd name="connsiteX11" fmla="*/ 744104 w 1541601"/>
              <a:gd name="connsiteY11" fmla="*/ 1764510 h 1764510"/>
              <a:gd name="connsiteX12" fmla="*/ 740970 w 1541601"/>
              <a:gd name="connsiteY12" fmla="*/ 1702456 h 1764510"/>
              <a:gd name="connsiteX13" fmla="*/ 578670 w 1541601"/>
              <a:gd name="connsiteY13" fmla="*/ 1271081 h 1764510"/>
              <a:gd name="connsiteX14" fmla="*/ 484284 w 1541601"/>
              <a:gd name="connsiteY14" fmla="*/ 1159438 h 1764510"/>
              <a:gd name="connsiteX15" fmla="*/ 400339 w 1541601"/>
              <a:gd name="connsiteY15" fmla="*/ 1068175 h 1764510"/>
              <a:gd name="connsiteX16" fmla="*/ 7251 w 1541601"/>
              <a:gd name="connsiteY16" fmla="*/ 143597 h 17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41601" h="1764510">
                <a:moveTo>
                  <a:pt x="0" y="0"/>
                </a:moveTo>
                <a:lnTo>
                  <a:pt x="797497" y="0"/>
                </a:lnTo>
                <a:lnTo>
                  <a:pt x="800631" y="62058"/>
                </a:lnTo>
                <a:cubicBezTo>
                  <a:pt x="816852" y="221786"/>
                  <a:pt x="874609" y="369235"/>
                  <a:pt x="962931" y="493433"/>
                </a:cubicBezTo>
                <a:lnTo>
                  <a:pt x="1057314" y="605073"/>
                </a:lnTo>
                <a:lnTo>
                  <a:pt x="1062507" y="610719"/>
                </a:lnTo>
                <a:lnTo>
                  <a:pt x="1062890" y="611043"/>
                </a:lnTo>
                <a:lnTo>
                  <a:pt x="1062846" y="611088"/>
                </a:lnTo>
                <a:lnTo>
                  <a:pt x="1141263" y="696340"/>
                </a:lnTo>
                <a:cubicBezTo>
                  <a:pt x="1356795" y="951242"/>
                  <a:pt x="1498749" y="1270359"/>
                  <a:pt x="1534350" y="1620917"/>
                </a:cubicBezTo>
                <a:lnTo>
                  <a:pt x="1541601" y="1764510"/>
                </a:lnTo>
                <a:lnTo>
                  <a:pt x="744104" y="1764510"/>
                </a:lnTo>
                <a:lnTo>
                  <a:pt x="740970" y="1702456"/>
                </a:lnTo>
                <a:cubicBezTo>
                  <a:pt x="724749" y="1542728"/>
                  <a:pt x="666992" y="1395279"/>
                  <a:pt x="578670" y="1271081"/>
                </a:cubicBezTo>
                <a:lnTo>
                  <a:pt x="484284" y="1159438"/>
                </a:lnTo>
                <a:lnTo>
                  <a:pt x="400339" y="1068175"/>
                </a:lnTo>
                <a:cubicBezTo>
                  <a:pt x="184806" y="813273"/>
                  <a:pt x="42852" y="494155"/>
                  <a:pt x="7251" y="143597"/>
                </a:cubicBezTo>
                <a:close/>
              </a:path>
            </a:pathLst>
          </a:custGeom>
          <a:solidFill>
            <a:srgbClr val="B71D22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34213" y="2174439"/>
            <a:ext cx="19354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开启协程函数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StartCoroutine("Show");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34748" y="3947407"/>
            <a:ext cx="3916680" cy="19996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声明协程函数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private IEnumerator Show()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	......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 yield return new WaitForSeconds(seconds);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	......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65334" y="2035854"/>
            <a:ext cx="3599180" cy="13220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每一帧不断调用协程播放动画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直到若干秒后结束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触发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return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之后语句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65334" y="4207122"/>
            <a:ext cx="18211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停止携程函数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StopAllCoroutines();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13500000" flipH="1" flipV="1">
            <a:off x="1526154" y="1263346"/>
            <a:ext cx="1135985" cy="6804641"/>
          </a:xfrm>
          <a:prstGeom prst="rect">
            <a:avLst/>
          </a:prstGeom>
          <a:solidFill>
            <a:srgbClr val="AB2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13500000" flipH="1" flipV="1">
            <a:off x="2342339" y="2071962"/>
            <a:ext cx="1135985" cy="6768092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8100000" flipH="1">
            <a:off x="1487091" y="-1247315"/>
            <a:ext cx="1135985" cy="693564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rot="8100000" flipH="1">
            <a:off x="2289205" y="-2053352"/>
            <a:ext cx="1135985" cy="693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矩形 1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>
            <a:off x="3599089" y="2240954"/>
            <a:ext cx="2246076" cy="22219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0">
            <a:off x="1791335" y="1822450"/>
            <a:ext cx="3463925" cy="3107055"/>
            <a:chOff x="1367910" y="1849408"/>
            <a:chExt cx="3464001" cy="3107210"/>
          </a:xfrm>
        </p:grpSpPr>
        <p:sp>
          <p:nvSpPr>
            <p:cNvPr id="23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83473"/>
            </a:solidFill>
            <a:ln w="15875">
              <a:solidFill>
                <a:srgbClr val="202C44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6" name="原创设计师QQ598969553          _6"/>
          <p:cNvSpPr/>
          <p:nvPr/>
        </p:nvSpPr>
        <p:spPr>
          <a:xfrm>
            <a:off x="3778543" y="2870952"/>
            <a:ext cx="9177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ln w="6350">
                  <a:noFill/>
                </a:ln>
                <a:solidFill>
                  <a:srgbClr val="08347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谢谢观看！</a:t>
            </a:r>
            <a:endParaRPr lang="zh-CN" altLang="en-US" sz="5000" dirty="0">
              <a:ln w="6350">
                <a:noFill/>
              </a:ln>
              <a:solidFill>
                <a:srgbClr val="08347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8" name="原创设计师QQ598969553          _7"/>
          <p:cNvGrpSpPr/>
          <p:nvPr/>
        </p:nvGrpSpPr>
        <p:grpSpPr>
          <a:xfrm>
            <a:off x="6466121" y="3964170"/>
            <a:ext cx="3802557" cy="306705"/>
            <a:chOff x="4551668" y="4236939"/>
            <a:chExt cx="3802557" cy="30670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6256548" y="426576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0" name="Group 16"/>
            <p:cNvGrpSpPr/>
            <p:nvPr/>
          </p:nvGrpSpPr>
          <p:grpSpPr bwMode="auto">
            <a:xfrm>
              <a:off x="6327105" y="4309707"/>
              <a:ext cx="78599" cy="126335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6482245" y="4236939"/>
              <a:ext cx="18719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学号：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2017060501030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B71D2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4770878" y="4236939"/>
              <a:ext cx="1427480" cy="30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汇报人：苏建平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" name="矩形 13"/>
          <p:cNvSpPr/>
          <p:nvPr/>
        </p:nvSpPr>
        <p:spPr>
          <a:xfrm flipH="1">
            <a:off x="2555600" y="2768177"/>
            <a:ext cx="2941955" cy="2306320"/>
          </a:xfrm>
          <a:custGeom>
            <a:avLst/>
            <a:gdLst>
              <a:gd name="connsiteX0" fmla="*/ 0 w 2600392"/>
              <a:gd name="connsiteY0" fmla="*/ 0 h 1677382"/>
              <a:gd name="connsiteX1" fmla="*/ 2600392 w 2600392"/>
              <a:gd name="connsiteY1" fmla="*/ 0 h 1677382"/>
              <a:gd name="connsiteX2" fmla="*/ 2600392 w 2600392"/>
              <a:gd name="connsiteY2" fmla="*/ 1677382 h 1677382"/>
              <a:gd name="connsiteX3" fmla="*/ 0 w 2600392"/>
              <a:gd name="connsiteY3" fmla="*/ 1677382 h 1677382"/>
              <a:gd name="connsiteX4" fmla="*/ 0 w 2600392"/>
              <a:gd name="connsiteY4" fmla="*/ 0 h 1677382"/>
              <a:gd name="connsiteX0-1" fmla="*/ 0 w 2600392"/>
              <a:gd name="connsiteY0-2" fmla="*/ 0 h 1677382"/>
              <a:gd name="connsiteX1-3" fmla="*/ 2600392 w 2600392"/>
              <a:gd name="connsiteY1-4" fmla="*/ 0 h 1677382"/>
              <a:gd name="connsiteX2-5" fmla="*/ 2600392 w 2600392"/>
              <a:gd name="connsiteY2-6" fmla="*/ 1677382 h 1677382"/>
              <a:gd name="connsiteX3-7" fmla="*/ 0 w 2600392"/>
              <a:gd name="connsiteY3-8" fmla="*/ 1677382 h 1677382"/>
              <a:gd name="connsiteX4-9" fmla="*/ 91440 w 2600392"/>
              <a:gd name="connsiteY4-10" fmla="*/ 91440 h 1677382"/>
              <a:gd name="connsiteX0-11" fmla="*/ 0 w 2600392"/>
              <a:gd name="connsiteY0-12" fmla="*/ 124250 h 1801632"/>
              <a:gd name="connsiteX1-13" fmla="*/ 2600392 w 2600392"/>
              <a:gd name="connsiteY1-14" fmla="*/ 124250 h 1801632"/>
              <a:gd name="connsiteX2-15" fmla="*/ 2600392 w 2600392"/>
              <a:gd name="connsiteY2-16" fmla="*/ 1801632 h 1801632"/>
              <a:gd name="connsiteX3-17" fmla="*/ 0 w 2600392"/>
              <a:gd name="connsiteY3-18" fmla="*/ 1801632 h 1801632"/>
              <a:gd name="connsiteX4-19" fmla="*/ 91440 w 2600392"/>
              <a:gd name="connsiteY4-20" fmla="*/ 215690 h 18016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0392" h="1801632">
                <a:moveTo>
                  <a:pt x="0" y="124250"/>
                </a:moveTo>
                <a:cubicBezTo>
                  <a:pt x="866797" y="124250"/>
                  <a:pt x="2166993" y="-155314"/>
                  <a:pt x="2600392" y="124250"/>
                </a:cubicBezTo>
                <a:lnTo>
                  <a:pt x="2600392" y="1801632"/>
                </a:lnTo>
                <a:lnTo>
                  <a:pt x="0" y="1801632"/>
                </a:lnTo>
                <a:cubicBezTo>
                  <a:pt x="0" y="1242505"/>
                  <a:pt x="91440" y="215690"/>
                  <a:pt x="91440" y="215690"/>
                </a:cubicBezTo>
              </a:path>
            </a:pathLst>
          </a:custGeom>
        </p:spPr>
        <p:txBody>
          <a:bodyPr wrap="square">
            <a:spAutoFit/>
          </a:bodyPr>
          <a:p>
            <a:pPr fontAlgn="base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课程设计</a:t>
            </a: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  <a:p>
            <a:pPr fontAlgn="base">
              <a:lnSpc>
                <a:spcPct val="120000"/>
              </a:lnSpc>
            </a:pP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2850108" y="0"/>
            <a:ext cx="1262063" cy="685800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1588045" y="0"/>
            <a:ext cx="126206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组合 5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83473"/>
            </a:solidFill>
            <a:ln w="15875">
              <a:solidFill>
                <a:srgbClr val="202C44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文本框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621698" y="2827956"/>
            <a:ext cx="181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915612" y="366413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CONTENT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47181" y="657502"/>
            <a:ext cx="4753301" cy="1100974"/>
            <a:chOff x="5783580" y="456944"/>
            <a:chExt cx="5379975" cy="1246126"/>
          </a:xfrm>
        </p:grpSpPr>
        <p:grpSp>
          <p:nvGrpSpPr>
            <p:cNvPr id="16" name="组合 15"/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17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83730" y="783910"/>
              <a:ext cx="3979825" cy="58934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Unity</a:t>
              </a:r>
              <a:r>
                <a:rPr lang="zh-CN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引擎介绍</a:t>
              </a:r>
              <a:endParaRPr lang="zh-CN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47181" y="2106541"/>
            <a:ext cx="4753300" cy="1100974"/>
            <a:chOff x="5783580" y="456944"/>
            <a:chExt cx="5379974" cy="12461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2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3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7183730" y="783910"/>
              <a:ext cx="3979824" cy="58934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抽奖软件设计架构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5343" y="3548302"/>
            <a:ext cx="4753301" cy="1100974"/>
            <a:chOff x="5783580" y="456944"/>
            <a:chExt cx="5379975" cy="1246126"/>
          </a:xfrm>
        </p:grpSpPr>
        <p:grpSp>
          <p:nvGrpSpPr>
            <p:cNvPr id="25" name="组合 24"/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27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3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183730" y="783910"/>
              <a:ext cx="3979825" cy="58934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Unity UI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系统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45344" y="5024616"/>
            <a:ext cx="4753300" cy="1100974"/>
            <a:chOff x="5783580" y="456944"/>
            <a:chExt cx="5379974" cy="1246126"/>
          </a:xfrm>
        </p:grpSpPr>
        <p:grpSp>
          <p:nvGrpSpPr>
            <p:cNvPr id="30" name="组合 29"/>
            <p:cNvGrpSpPr/>
            <p:nvPr/>
          </p:nvGrpSpPr>
          <p:grpSpPr>
            <a:xfrm>
              <a:off x="5783580" y="456944"/>
              <a:ext cx="1246126" cy="1246126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44D81"/>
              </a:solidFill>
              <a:ln w="120650">
                <a:gradFill flip="none" rotWithShape="1">
                  <a:gsLst>
                    <a:gs pos="0">
                      <a:schemeClr val="bg1">
                        <a:lumMod val="78000"/>
                      </a:schemeClr>
                    </a:gs>
                    <a:gs pos="100000">
                      <a:schemeClr val="bg1">
                        <a:lumMod val="98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183730" y="783910"/>
              <a:ext cx="3979824" cy="58934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pPr algn="dist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抽奖动画的实现方式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970593" y="3753874"/>
            <a:ext cx="116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one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5228846" y="2781787"/>
            <a:ext cx="5912235" cy="1298323"/>
            <a:chOff x="722623" y="4577909"/>
            <a:chExt cx="4405629" cy="1299298"/>
          </a:xfrm>
        </p:grpSpPr>
        <p:sp>
          <p:nvSpPr>
            <p:cNvPr id="12" name="矩形 11"/>
            <p:cNvSpPr/>
            <p:nvPr/>
          </p:nvSpPr>
          <p:spPr bwMode="auto">
            <a:xfrm>
              <a:off x="722623" y="5540404"/>
              <a:ext cx="4405629" cy="3368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Unity is the ultimate game development platform. </a:t>
              </a:r>
              <a:endParaRPr lang="en-US" altLang="zh-CN" sz="1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8025" y="4577909"/>
              <a:ext cx="4203912" cy="101549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Unity游</a:t>
              </a:r>
              <a:r>
                <a:rPr lang="zh-CN" altLang="en-US" sz="60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戏引擎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60714014014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361950"/>
            <a:ext cx="2945765" cy="12788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</p:pic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3698956" y="1430123"/>
            <a:ext cx="4815671" cy="4360746"/>
          </a:xfrm>
          <a:custGeom>
            <a:avLst/>
            <a:gdLst>
              <a:gd name="T0" fmla="*/ 1823 w 1879"/>
              <a:gd name="T1" fmla="*/ 192 h 1701"/>
              <a:gd name="T2" fmla="*/ 1506 w 1879"/>
              <a:gd name="T3" fmla="*/ 8 h 1701"/>
              <a:gd name="T4" fmla="*/ 315 w 1879"/>
              <a:gd name="T5" fmla="*/ 21 h 1701"/>
              <a:gd name="T6" fmla="*/ 146 w 1879"/>
              <a:gd name="T7" fmla="*/ 99 h 1701"/>
              <a:gd name="T8" fmla="*/ 8 w 1879"/>
              <a:gd name="T9" fmla="*/ 442 h 1701"/>
              <a:gd name="T10" fmla="*/ 60 w 1879"/>
              <a:gd name="T11" fmla="*/ 617 h 1701"/>
              <a:gd name="T12" fmla="*/ 230 w 1879"/>
              <a:gd name="T13" fmla="*/ 912 h 1701"/>
              <a:gd name="T14" fmla="*/ 401 w 1879"/>
              <a:gd name="T15" fmla="*/ 1200 h 1701"/>
              <a:gd name="T16" fmla="*/ 577 w 1879"/>
              <a:gd name="T17" fmla="*/ 1490 h 1701"/>
              <a:gd name="T18" fmla="*/ 878 w 1879"/>
              <a:gd name="T19" fmla="*/ 1696 h 1701"/>
              <a:gd name="T20" fmla="*/ 1069 w 1879"/>
              <a:gd name="T21" fmla="*/ 1678 h 1701"/>
              <a:gd name="T22" fmla="*/ 1340 w 1879"/>
              <a:gd name="T23" fmla="*/ 1439 h 1701"/>
              <a:gd name="T24" fmla="*/ 1512 w 1879"/>
              <a:gd name="T25" fmla="*/ 1150 h 1701"/>
              <a:gd name="T26" fmla="*/ 1683 w 1879"/>
              <a:gd name="T27" fmla="*/ 862 h 1701"/>
              <a:gd name="T28" fmla="*/ 1847 w 1879"/>
              <a:gd name="T29" fmla="*/ 559 h 1701"/>
              <a:gd name="T30" fmla="*/ 563 w 1879"/>
              <a:gd name="T31" fmla="*/ 100 h 1701"/>
              <a:gd name="T32" fmla="*/ 758 w 1879"/>
              <a:gd name="T33" fmla="*/ 100 h 1701"/>
              <a:gd name="T34" fmla="*/ 937 w 1879"/>
              <a:gd name="T35" fmla="*/ 51 h 1701"/>
              <a:gd name="T36" fmla="*/ 1234 w 1879"/>
              <a:gd name="T37" fmla="*/ 99 h 1701"/>
              <a:gd name="T38" fmla="*/ 1401 w 1879"/>
              <a:gd name="T39" fmla="*/ 100 h 1701"/>
              <a:gd name="T40" fmla="*/ 1498 w 1879"/>
              <a:gd name="T41" fmla="*/ 59 h 1701"/>
              <a:gd name="T42" fmla="*/ 1577 w 1879"/>
              <a:gd name="T43" fmla="*/ 128 h 1701"/>
              <a:gd name="T44" fmla="*/ 1684 w 1879"/>
              <a:gd name="T45" fmla="*/ 185 h 1701"/>
              <a:gd name="T46" fmla="*/ 1780 w 1879"/>
              <a:gd name="T47" fmla="*/ 219 h 1701"/>
              <a:gd name="T48" fmla="*/ 1770 w 1879"/>
              <a:gd name="T49" fmla="*/ 320 h 1701"/>
              <a:gd name="T50" fmla="*/ 1774 w 1879"/>
              <a:gd name="T51" fmla="*/ 440 h 1701"/>
              <a:gd name="T52" fmla="*/ 1799 w 1879"/>
              <a:gd name="T53" fmla="*/ 542 h 1701"/>
              <a:gd name="T54" fmla="*/ 1716 w 1879"/>
              <a:gd name="T55" fmla="*/ 608 h 1701"/>
              <a:gd name="T56" fmla="*/ 1647 w 1879"/>
              <a:gd name="T57" fmla="*/ 727 h 1701"/>
              <a:gd name="T58" fmla="*/ 1639 w 1879"/>
              <a:gd name="T59" fmla="*/ 836 h 1701"/>
              <a:gd name="T60" fmla="*/ 1583 w 1879"/>
              <a:gd name="T61" fmla="*/ 929 h 1701"/>
              <a:gd name="T62" fmla="*/ 1475 w 1879"/>
              <a:gd name="T63" fmla="*/ 1015 h 1701"/>
              <a:gd name="T64" fmla="*/ 1438 w 1879"/>
              <a:gd name="T65" fmla="*/ 1174 h 1701"/>
              <a:gd name="T66" fmla="*/ 1382 w 1879"/>
              <a:gd name="T67" fmla="*/ 1268 h 1701"/>
              <a:gd name="T68" fmla="*/ 1327 w 1879"/>
              <a:gd name="T69" fmla="*/ 1362 h 1701"/>
              <a:gd name="T70" fmla="*/ 1218 w 1879"/>
              <a:gd name="T71" fmla="*/ 1440 h 1701"/>
              <a:gd name="T72" fmla="*/ 1192 w 1879"/>
              <a:gd name="T73" fmla="*/ 1541 h 1701"/>
              <a:gd name="T74" fmla="*/ 1098 w 1879"/>
              <a:gd name="T75" fmla="*/ 1553 h 1701"/>
              <a:gd name="T76" fmla="*/ 1051 w 1879"/>
              <a:gd name="T77" fmla="*/ 1630 h 1701"/>
              <a:gd name="T78" fmla="*/ 955 w 1879"/>
              <a:gd name="T79" fmla="*/ 1601 h 1701"/>
              <a:gd name="T80" fmla="*/ 887 w 1879"/>
              <a:gd name="T81" fmla="*/ 1645 h 1701"/>
              <a:gd name="T82" fmla="*/ 736 w 1879"/>
              <a:gd name="T83" fmla="*/ 1579 h 1701"/>
              <a:gd name="T84" fmla="*/ 716 w 1879"/>
              <a:gd name="T85" fmla="*/ 1498 h 1701"/>
              <a:gd name="T86" fmla="*/ 619 w 1879"/>
              <a:gd name="T87" fmla="*/ 1460 h 1701"/>
              <a:gd name="T88" fmla="*/ 607 w 1879"/>
              <a:gd name="T89" fmla="*/ 1354 h 1701"/>
              <a:gd name="T90" fmla="*/ 536 w 1879"/>
              <a:gd name="T91" fmla="*/ 1232 h 1701"/>
              <a:gd name="T92" fmla="*/ 451 w 1879"/>
              <a:gd name="T93" fmla="*/ 1089 h 1701"/>
              <a:gd name="T94" fmla="*/ 359 w 1879"/>
              <a:gd name="T95" fmla="*/ 1030 h 1701"/>
              <a:gd name="T96" fmla="*/ 351 w 1879"/>
              <a:gd name="T97" fmla="*/ 921 h 1701"/>
              <a:gd name="T98" fmla="*/ 279 w 1879"/>
              <a:gd name="T99" fmla="*/ 800 h 1701"/>
              <a:gd name="T100" fmla="*/ 158 w 1879"/>
              <a:gd name="T101" fmla="*/ 691 h 1701"/>
              <a:gd name="T102" fmla="*/ 106 w 1879"/>
              <a:gd name="T103" fmla="*/ 596 h 1701"/>
              <a:gd name="T104" fmla="*/ 125 w 1879"/>
              <a:gd name="T105" fmla="*/ 509 h 1701"/>
              <a:gd name="T106" fmla="*/ 59 w 1879"/>
              <a:gd name="T107" fmla="*/ 435 h 1701"/>
              <a:gd name="T108" fmla="*/ 107 w 1879"/>
              <a:gd name="T109" fmla="*/ 345 h 1701"/>
              <a:gd name="T110" fmla="*/ 150 w 1879"/>
              <a:gd name="T111" fmla="*/ 237 h 1701"/>
              <a:gd name="T112" fmla="*/ 177 w 1879"/>
              <a:gd name="T113" fmla="*/ 140 h 1701"/>
              <a:gd name="T114" fmla="*/ 280 w 1879"/>
              <a:gd name="T115" fmla="*/ 137 h 1701"/>
              <a:gd name="T116" fmla="*/ 403 w 1879"/>
              <a:gd name="T117" fmla="*/ 106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79" h="1701">
                <a:moveTo>
                  <a:pt x="1878" y="377"/>
                </a:moveTo>
                <a:cubicBezTo>
                  <a:pt x="1878" y="376"/>
                  <a:pt x="1878" y="376"/>
                  <a:pt x="1878" y="376"/>
                </a:cubicBezTo>
                <a:cubicBezTo>
                  <a:pt x="1878" y="376"/>
                  <a:pt x="1878" y="376"/>
                  <a:pt x="1878" y="376"/>
                </a:cubicBezTo>
                <a:cubicBezTo>
                  <a:pt x="1878" y="376"/>
                  <a:pt x="1878" y="376"/>
                  <a:pt x="1878" y="376"/>
                </a:cubicBezTo>
                <a:cubicBezTo>
                  <a:pt x="1878" y="376"/>
                  <a:pt x="1878" y="376"/>
                  <a:pt x="1878" y="376"/>
                </a:cubicBezTo>
                <a:cubicBezTo>
                  <a:pt x="1878" y="376"/>
                  <a:pt x="1878" y="376"/>
                  <a:pt x="1878" y="376"/>
                </a:cubicBezTo>
                <a:cubicBezTo>
                  <a:pt x="1876" y="308"/>
                  <a:pt x="1857" y="244"/>
                  <a:pt x="1823" y="192"/>
                </a:cubicBezTo>
                <a:cubicBezTo>
                  <a:pt x="1823" y="192"/>
                  <a:pt x="1823" y="192"/>
                  <a:pt x="1823" y="192"/>
                </a:cubicBezTo>
                <a:cubicBezTo>
                  <a:pt x="1823" y="192"/>
                  <a:pt x="1823" y="192"/>
                  <a:pt x="1823" y="192"/>
                </a:cubicBezTo>
                <a:cubicBezTo>
                  <a:pt x="1823" y="191"/>
                  <a:pt x="1823" y="191"/>
                  <a:pt x="1823" y="191"/>
                </a:cubicBezTo>
                <a:cubicBezTo>
                  <a:pt x="1790" y="140"/>
                  <a:pt x="1741" y="96"/>
                  <a:pt x="1681" y="64"/>
                </a:cubicBezTo>
                <a:cubicBezTo>
                  <a:pt x="1681" y="64"/>
                  <a:pt x="1681" y="64"/>
                  <a:pt x="1681" y="64"/>
                </a:cubicBezTo>
                <a:cubicBezTo>
                  <a:pt x="1681" y="64"/>
                  <a:pt x="1681" y="64"/>
                  <a:pt x="1681" y="64"/>
                </a:cubicBezTo>
                <a:cubicBezTo>
                  <a:pt x="1680" y="64"/>
                  <a:pt x="1680" y="64"/>
                  <a:pt x="1680" y="64"/>
                </a:cubicBezTo>
                <a:cubicBezTo>
                  <a:pt x="1630" y="37"/>
                  <a:pt x="1573" y="19"/>
                  <a:pt x="1506" y="8"/>
                </a:cubicBezTo>
                <a:cubicBezTo>
                  <a:pt x="1506" y="8"/>
                  <a:pt x="1506" y="8"/>
                  <a:pt x="1506" y="8"/>
                </a:cubicBezTo>
                <a:cubicBezTo>
                  <a:pt x="1506" y="8"/>
                  <a:pt x="1506" y="8"/>
                  <a:pt x="1506" y="8"/>
                </a:cubicBezTo>
                <a:cubicBezTo>
                  <a:pt x="1506" y="8"/>
                  <a:pt x="1506" y="8"/>
                  <a:pt x="1506" y="8"/>
                </a:cubicBezTo>
                <a:cubicBezTo>
                  <a:pt x="1506" y="8"/>
                  <a:pt x="1506" y="8"/>
                  <a:pt x="1506" y="8"/>
                </a:cubicBezTo>
                <a:cubicBezTo>
                  <a:pt x="1505" y="8"/>
                  <a:pt x="1505" y="8"/>
                  <a:pt x="1505" y="8"/>
                </a:cubicBezTo>
                <a:cubicBezTo>
                  <a:pt x="1457" y="1"/>
                  <a:pt x="1406" y="0"/>
                  <a:pt x="1363" y="0"/>
                </a:cubicBezTo>
                <a:cubicBezTo>
                  <a:pt x="1357" y="0"/>
                  <a:pt x="1351" y="0"/>
                  <a:pt x="1345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430" y="0"/>
                  <a:pt x="370" y="7"/>
                  <a:pt x="315" y="21"/>
                </a:cubicBezTo>
                <a:cubicBezTo>
                  <a:pt x="315" y="21"/>
                  <a:pt x="315" y="21"/>
                  <a:pt x="315" y="21"/>
                </a:cubicBezTo>
                <a:cubicBezTo>
                  <a:pt x="315" y="21"/>
                  <a:pt x="315" y="21"/>
                  <a:pt x="315" y="21"/>
                </a:cubicBezTo>
                <a:cubicBezTo>
                  <a:pt x="315" y="21"/>
                  <a:pt x="315" y="21"/>
                  <a:pt x="315" y="21"/>
                </a:cubicBezTo>
                <a:cubicBezTo>
                  <a:pt x="314" y="21"/>
                  <a:pt x="314" y="21"/>
                  <a:pt x="314" y="21"/>
                </a:cubicBezTo>
                <a:cubicBezTo>
                  <a:pt x="314" y="21"/>
                  <a:pt x="314" y="21"/>
                  <a:pt x="314" y="21"/>
                </a:cubicBezTo>
                <a:cubicBezTo>
                  <a:pt x="249" y="38"/>
                  <a:pt x="193" y="64"/>
                  <a:pt x="146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5" y="99"/>
                  <a:pt x="145" y="99"/>
                  <a:pt x="145" y="99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92" y="140"/>
                  <a:pt x="51" y="195"/>
                  <a:pt x="29" y="253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7" y="310"/>
                  <a:pt x="0" y="375"/>
                  <a:pt x="8" y="441"/>
                </a:cubicBezTo>
                <a:cubicBezTo>
                  <a:pt x="8" y="442"/>
                  <a:pt x="8" y="442"/>
                  <a:pt x="8" y="442"/>
                </a:cubicBezTo>
                <a:cubicBezTo>
                  <a:pt x="8" y="442"/>
                  <a:pt x="8" y="442"/>
                  <a:pt x="8" y="442"/>
                </a:cubicBezTo>
                <a:cubicBezTo>
                  <a:pt x="8" y="442"/>
                  <a:pt x="8" y="442"/>
                  <a:pt x="8" y="442"/>
                </a:cubicBezTo>
                <a:cubicBezTo>
                  <a:pt x="8" y="442"/>
                  <a:pt x="8" y="442"/>
                  <a:pt x="8" y="442"/>
                </a:cubicBezTo>
                <a:cubicBezTo>
                  <a:pt x="15" y="498"/>
                  <a:pt x="32" y="555"/>
                  <a:pt x="59" y="616"/>
                </a:cubicBezTo>
                <a:cubicBezTo>
                  <a:pt x="60" y="616"/>
                  <a:pt x="60" y="616"/>
                  <a:pt x="60" y="616"/>
                </a:cubicBezTo>
                <a:cubicBezTo>
                  <a:pt x="60" y="617"/>
                  <a:pt x="60" y="617"/>
                  <a:pt x="60" y="617"/>
                </a:cubicBezTo>
                <a:cubicBezTo>
                  <a:pt x="60" y="617"/>
                  <a:pt x="60" y="617"/>
                  <a:pt x="60" y="617"/>
                </a:cubicBezTo>
                <a:cubicBezTo>
                  <a:pt x="60" y="617"/>
                  <a:pt x="60" y="617"/>
                  <a:pt x="60" y="617"/>
                </a:cubicBezTo>
                <a:cubicBezTo>
                  <a:pt x="60" y="617"/>
                  <a:pt x="60" y="617"/>
                  <a:pt x="60" y="617"/>
                </a:cubicBezTo>
                <a:cubicBezTo>
                  <a:pt x="78" y="657"/>
                  <a:pt x="100" y="693"/>
                  <a:pt x="120" y="728"/>
                </a:cubicBezTo>
                <a:cubicBezTo>
                  <a:pt x="121" y="729"/>
                  <a:pt x="121" y="729"/>
                  <a:pt x="121" y="729"/>
                </a:cubicBezTo>
                <a:cubicBezTo>
                  <a:pt x="128" y="741"/>
                  <a:pt x="136" y="754"/>
                  <a:pt x="144" y="767"/>
                </a:cubicBezTo>
                <a:cubicBezTo>
                  <a:pt x="144" y="768"/>
                  <a:pt x="144" y="768"/>
                  <a:pt x="144" y="768"/>
                </a:cubicBezTo>
                <a:cubicBezTo>
                  <a:pt x="144" y="768"/>
                  <a:pt x="144" y="768"/>
                  <a:pt x="144" y="768"/>
                </a:cubicBezTo>
                <a:cubicBezTo>
                  <a:pt x="144" y="768"/>
                  <a:pt x="144" y="768"/>
                  <a:pt x="144" y="768"/>
                </a:cubicBezTo>
                <a:cubicBezTo>
                  <a:pt x="229" y="911"/>
                  <a:pt x="229" y="911"/>
                  <a:pt x="229" y="911"/>
                </a:cubicBezTo>
                <a:cubicBezTo>
                  <a:pt x="230" y="911"/>
                  <a:pt x="230" y="911"/>
                  <a:pt x="230" y="911"/>
                </a:cubicBezTo>
                <a:cubicBezTo>
                  <a:pt x="230" y="912"/>
                  <a:pt x="230" y="912"/>
                  <a:pt x="230" y="912"/>
                </a:cubicBezTo>
                <a:cubicBezTo>
                  <a:pt x="230" y="912"/>
                  <a:pt x="230" y="912"/>
                  <a:pt x="230" y="912"/>
                </a:cubicBezTo>
                <a:cubicBezTo>
                  <a:pt x="315" y="1055"/>
                  <a:pt x="315" y="1055"/>
                  <a:pt x="315" y="1055"/>
                </a:cubicBezTo>
                <a:cubicBezTo>
                  <a:pt x="315" y="1056"/>
                  <a:pt x="315" y="1056"/>
                  <a:pt x="315" y="1056"/>
                </a:cubicBezTo>
                <a:cubicBezTo>
                  <a:pt x="315" y="1056"/>
                  <a:pt x="315" y="1056"/>
                  <a:pt x="315" y="1056"/>
                </a:cubicBezTo>
                <a:cubicBezTo>
                  <a:pt x="315" y="1056"/>
                  <a:pt x="315" y="1056"/>
                  <a:pt x="315" y="1056"/>
                </a:cubicBezTo>
                <a:cubicBezTo>
                  <a:pt x="315" y="1056"/>
                  <a:pt x="315" y="1056"/>
                  <a:pt x="315" y="1056"/>
                </a:cubicBezTo>
                <a:cubicBezTo>
                  <a:pt x="400" y="1200"/>
                  <a:pt x="400" y="1200"/>
                  <a:pt x="400" y="1200"/>
                </a:cubicBezTo>
                <a:cubicBezTo>
                  <a:pt x="401" y="1200"/>
                  <a:pt x="401" y="1200"/>
                  <a:pt x="401" y="1200"/>
                </a:cubicBezTo>
                <a:cubicBezTo>
                  <a:pt x="401" y="1200"/>
                  <a:pt x="401" y="1200"/>
                  <a:pt x="401" y="1200"/>
                </a:cubicBezTo>
                <a:cubicBezTo>
                  <a:pt x="401" y="1200"/>
                  <a:pt x="401" y="1200"/>
                  <a:pt x="401" y="1200"/>
                </a:cubicBezTo>
                <a:cubicBezTo>
                  <a:pt x="486" y="1344"/>
                  <a:pt x="486" y="1344"/>
                  <a:pt x="486" y="1344"/>
                </a:cubicBezTo>
                <a:cubicBezTo>
                  <a:pt x="486" y="1344"/>
                  <a:pt x="486" y="1344"/>
                  <a:pt x="486" y="1344"/>
                </a:cubicBezTo>
                <a:cubicBezTo>
                  <a:pt x="486" y="1344"/>
                  <a:pt x="486" y="1344"/>
                  <a:pt x="486" y="1344"/>
                </a:cubicBezTo>
                <a:cubicBezTo>
                  <a:pt x="486" y="1344"/>
                  <a:pt x="486" y="1344"/>
                  <a:pt x="486" y="1344"/>
                </a:cubicBezTo>
                <a:cubicBezTo>
                  <a:pt x="486" y="1345"/>
                  <a:pt x="486" y="1345"/>
                  <a:pt x="486" y="1345"/>
                </a:cubicBezTo>
                <a:cubicBezTo>
                  <a:pt x="494" y="1357"/>
                  <a:pt x="502" y="1371"/>
                  <a:pt x="510" y="1384"/>
                </a:cubicBezTo>
                <a:cubicBezTo>
                  <a:pt x="510" y="1385"/>
                  <a:pt x="510" y="1385"/>
                  <a:pt x="510" y="1385"/>
                </a:cubicBezTo>
                <a:cubicBezTo>
                  <a:pt x="530" y="1419"/>
                  <a:pt x="551" y="1455"/>
                  <a:pt x="577" y="1490"/>
                </a:cubicBezTo>
                <a:cubicBezTo>
                  <a:pt x="578" y="1491"/>
                  <a:pt x="578" y="1491"/>
                  <a:pt x="578" y="1491"/>
                </a:cubicBezTo>
                <a:cubicBezTo>
                  <a:pt x="578" y="1491"/>
                  <a:pt x="578" y="1491"/>
                  <a:pt x="578" y="1491"/>
                </a:cubicBezTo>
                <a:cubicBezTo>
                  <a:pt x="578" y="1491"/>
                  <a:pt x="578" y="1491"/>
                  <a:pt x="578" y="1491"/>
                </a:cubicBezTo>
                <a:cubicBezTo>
                  <a:pt x="578" y="1491"/>
                  <a:pt x="578" y="1491"/>
                  <a:pt x="578" y="1491"/>
                </a:cubicBezTo>
                <a:cubicBezTo>
                  <a:pt x="619" y="1545"/>
                  <a:pt x="660" y="1587"/>
                  <a:pt x="705" y="1620"/>
                </a:cubicBezTo>
                <a:cubicBezTo>
                  <a:pt x="706" y="1620"/>
                  <a:pt x="706" y="1620"/>
                  <a:pt x="706" y="1620"/>
                </a:cubicBezTo>
                <a:cubicBezTo>
                  <a:pt x="706" y="1620"/>
                  <a:pt x="706" y="1620"/>
                  <a:pt x="706" y="1620"/>
                </a:cubicBezTo>
                <a:cubicBezTo>
                  <a:pt x="706" y="1620"/>
                  <a:pt x="706" y="1620"/>
                  <a:pt x="706" y="1620"/>
                </a:cubicBezTo>
                <a:cubicBezTo>
                  <a:pt x="758" y="1659"/>
                  <a:pt x="818" y="1685"/>
                  <a:pt x="878" y="1696"/>
                </a:cubicBezTo>
                <a:cubicBezTo>
                  <a:pt x="878" y="1696"/>
                  <a:pt x="878" y="1696"/>
                  <a:pt x="878" y="1696"/>
                </a:cubicBezTo>
                <a:cubicBezTo>
                  <a:pt x="878" y="1696"/>
                  <a:pt x="878" y="1696"/>
                  <a:pt x="878" y="1696"/>
                </a:cubicBezTo>
                <a:cubicBezTo>
                  <a:pt x="879" y="1696"/>
                  <a:pt x="879" y="1696"/>
                  <a:pt x="879" y="1696"/>
                </a:cubicBezTo>
                <a:cubicBezTo>
                  <a:pt x="879" y="1696"/>
                  <a:pt x="879" y="1696"/>
                  <a:pt x="879" y="1696"/>
                </a:cubicBezTo>
                <a:cubicBezTo>
                  <a:pt x="899" y="1699"/>
                  <a:pt x="920" y="1701"/>
                  <a:pt x="941" y="1701"/>
                </a:cubicBezTo>
                <a:cubicBezTo>
                  <a:pt x="985" y="1701"/>
                  <a:pt x="1029" y="1693"/>
                  <a:pt x="1068" y="1679"/>
                </a:cubicBezTo>
                <a:cubicBezTo>
                  <a:pt x="1069" y="1678"/>
                  <a:pt x="1069" y="1678"/>
                  <a:pt x="1069" y="1678"/>
                </a:cubicBezTo>
                <a:cubicBezTo>
                  <a:pt x="1069" y="1678"/>
                  <a:pt x="1069" y="1678"/>
                  <a:pt x="1069" y="1678"/>
                </a:cubicBezTo>
                <a:cubicBezTo>
                  <a:pt x="1069" y="1678"/>
                  <a:pt x="1069" y="1678"/>
                  <a:pt x="1069" y="1678"/>
                </a:cubicBezTo>
                <a:cubicBezTo>
                  <a:pt x="1070" y="1678"/>
                  <a:pt x="1070" y="1678"/>
                  <a:pt x="1070" y="1678"/>
                </a:cubicBezTo>
                <a:cubicBezTo>
                  <a:pt x="1125" y="1658"/>
                  <a:pt x="1178" y="1625"/>
                  <a:pt x="1226" y="1579"/>
                </a:cubicBezTo>
                <a:cubicBezTo>
                  <a:pt x="1226" y="1579"/>
                  <a:pt x="1226" y="1579"/>
                  <a:pt x="1226" y="1579"/>
                </a:cubicBezTo>
                <a:cubicBezTo>
                  <a:pt x="1226" y="1579"/>
                  <a:pt x="1226" y="1579"/>
                  <a:pt x="1226" y="1579"/>
                </a:cubicBezTo>
                <a:cubicBezTo>
                  <a:pt x="1227" y="1579"/>
                  <a:pt x="1227" y="1579"/>
                  <a:pt x="1227" y="1579"/>
                </a:cubicBezTo>
                <a:cubicBezTo>
                  <a:pt x="1227" y="1579"/>
                  <a:pt x="1227" y="1579"/>
                  <a:pt x="1227" y="1579"/>
                </a:cubicBezTo>
                <a:cubicBezTo>
                  <a:pt x="1227" y="1579"/>
                  <a:pt x="1227" y="1579"/>
                  <a:pt x="1227" y="1579"/>
                </a:cubicBezTo>
                <a:cubicBezTo>
                  <a:pt x="1268" y="1540"/>
                  <a:pt x="1305" y="1495"/>
                  <a:pt x="1340" y="1439"/>
                </a:cubicBezTo>
                <a:cubicBezTo>
                  <a:pt x="1340" y="1439"/>
                  <a:pt x="1340" y="1439"/>
                  <a:pt x="1340" y="1439"/>
                </a:cubicBezTo>
                <a:cubicBezTo>
                  <a:pt x="1340" y="1439"/>
                  <a:pt x="1340" y="1439"/>
                  <a:pt x="1340" y="1439"/>
                </a:cubicBezTo>
                <a:cubicBezTo>
                  <a:pt x="1340" y="1438"/>
                  <a:pt x="1340" y="1438"/>
                  <a:pt x="1340" y="1438"/>
                </a:cubicBezTo>
                <a:cubicBezTo>
                  <a:pt x="1360" y="1406"/>
                  <a:pt x="1379" y="1374"/>
                  <a:pt x="1396" y="1345"/>
                </a:cubicBezTo>
                <a:cubicBezTo>
                  <a:pt x="1399" y="1340"/>
                  <a:pt x="1399" y="1340"/>
                  <a:pt x="1399" y="1340"/>
                </a:cubicBezTo>
                <a:cubicBezTo>
                  <a:pt x="1408" y="1325"/>
                  <a:pt x="1417" y="1310"/>
                  <a:pt x="1426" y="1294"/>
                </a:cubicBezTo>
                <a:cubicBezTo>
                  <a:pt x="1426" y="1294"/>
                  <a:pt x="1426" y="1294"/>
                  <a:pt x="1426" y="1294"/>
                </a:cubicBezTo>
                <a:cubicBezTo>
                  <a:pt x="1426" y="1294"/>
                  <a:pt x="1426" y="1294"/>
                  <a:pt x="1426" y="1294"/>
                </a:cubicBezTo>
                <a:cubicBezTo>
                  <a:pt x="1427" y="1294"/>
                  <a:pt x="1427" y="1294"/>
                  <a:pt x="1427" y="1294"/>
                </a:cubicBezTo>
                <a:cubicBezTo>
                  <a:pt x="1512" y="1150"/>
                  <a:pt x="1512" y="1150"/>
                  <a:pt x="1512" y="1150"/>
                </a:cubicBezTo>
                <a:cubicBezTo>
                  <a:pt x="1512" y="1150"/>
                  <a:pt x="1512" y="1150"/>
                  <a:pt x="1512" y="1150"/>
                </a:cubicBezTo>
                <a:cubicBezTo>
                  <a:pt x="1512" y="1150"/>
                  <a:pt x="1512" y="1150"/>
                  <a:pt x="1512" y="1150"/>
                </a:cubicBezTo>
                <a:cubicBezTo>
                  <a:pt x="1512" y="1149"/>
                  <a:pt x="1512" y="1149"/>
                  <a:pt x="1512" y="1149"/>
                </a:cubicBezTo>
                <a:cubicBezTo>
                  <a:pt x="1597" y="1006"/>
                  <a:pt x="1597" y="1006"/>
                  <a:pt x="1597" y="1006"/>
                </a:cubicBezTo>
                <a:cubicBezTo>
                  <a:pt x="1597" y="1006"/>
                  <a:pt x="1597" y="1006"/>
                  <a:pt x="1597" y="1006"/>
                </a:cubicBezTo>
                <a:cubicBezTo>
                  <a:pt x="1597" y="1005"/>
                  <a:pt x="1597" y="1005"/>
                  <a:pt x="1597" y="1005"/>
                </a:cubicBezTo>
                <a:cubicBezTo>
                  <a:pt x="1598" y="1005"/>
                  <a:pt x="1598" y="1005"/>
                  <a:pt x="1598" y="1005"/>
                </a:cubicBezTo>
                <a:cubicBezTo>
                  <a:pt x="1598" y="1005"/>
                  <a:pt x="1598" y="1005"/>
                  <a:pt x="1598" y="1005"/>
                </a:cubicBezTo>
                <a:cubicBezTo>
                  <a:pt x="1683" y="862"/>
                  <a:pt x="1683" y="862"/>
                  <a:pt x="1683" y="862"/>
                </a:cubicBezTo>
                <a:cubicBezTo>
                  <a:pt x="1683" y="861"/>
                  <a:pt x="1683" y="861"/>
                  <a:pt x="1683" y="861"/>
                </a:cubicBezTo>
                <a:cubicBezTo>
                  <a:pt x="1683" y="861"/>
                  <a:pt x="1683" y="861"/>
                  <a:pt x="1683" y="861"/>
                </a:cubicBezTo>
                <a:cubicBezTo>
                  <a:pt x="1683" y="861"/>
                  <a:pt x="1683" y="861"/>
                  <a:pt x="1683" y="861"/>
                </a:cubicBezTo>
                <a:cubicBezTo>
                  <a:pt x="1768" y="717"/>
                  <a:pt x="1768" y="717"/>
                  <a:pt x="1768" y="717"/>
                </a:cubicBezTo>
                <a:cubicBezTo>
                  <a:pt x="1768" y="717"/>
                  <a:pt x="1768" y="717"/>
                  <a:pt x="1768" y="717"/>
                </a:cubicBezTo>
                <a:cubicBezTo>
                  <a:pt x="1769" y="717"/>
                  <a:pt x="1769" y="717"/>
                  <a:pt x="1769" y="717"/>
                </a:cubicBezTo>
                <a:cubicBezTo>
                  <a:pt x="1769" y="717"/>
                  <a:pt x="1769" y="717"/>
                  <a:pt x="1769" y="717"/>
                </a:cubicBezTo>
                <a:cubicBezTo>
                  <a:pt x="1804" y="658"/>
                  <a:pt x="1830" y="606"/>
                  <a:pt x="1847" y="559"/>
                </a:cubicBezTo>
                <a:cubicBezTo>
                  <a:pt x="1847" y="559"/>
                  <a:pt x="1847" y="559"/>
                  <a:pt x="1847" y="559"/>
                </a:cubicBezTo>
                <a:cubicBezTo>
                  <a:pt x="1847" y="559"/>
                  <a:pt x="1847" y="559"/>
                  <a:pt x="1847" y="559"/>
                </a:cubicBezTo>
                <a:cubicBezTo>
                  <a:pt x="1847" y="559"/>
                  <a:pt x="1847" y="559"/>
                  <a:pt x="1847" y="559"/>
                </a:cubicBezTo>
                <a:cubicBezTo>
                  <a:pt x="1847" y="558"/>
                  <a:pt x="1847" y="558"/>
                  <a:pt x="1847" y="558"/>
                </a:cubicBezTo>
                <a:cubicBezTo>
                  <a:pt x="1847" y="558"/>
                  <a:pt x="1847" y="558"/>
                  <a:pt x="1847" y="558"/>
                </a:cubicBezTo>
                <a:cubicBezTo>
                  <a:pt x="1869" y="494"/>
                  <a:pt x="1879" y="434"/>
                  <a:pt x="1878" y="377"/>
                </a:cubicBezTo>
                <a:close/>
                <a:moveTo>
                  <a:pt x="493" y="51"/>
                </a:moveTo>
                <a:cubicBezTo>
                  <a:pt x="552" y="51"/>
                  <a:pt x="552" y="51"/>
                  <a:pt x="552" y="51"/>
                </a:cubicBezTo>
                <a:cubicBezTo>
                  <a:pt x="563" y="99"/>
                  <a:pt x="563" y="99"/>
                  <a:pt x="563" y="99"/>
                </a:cubicBezTo>
                <a:cubicBezTo>
                  <a:pt x="563" y="100"/>
                  <a:pt x="563" y="100"/>
                  <a:pt x="563" y="100"/>
                </a:cubicBezTo>
                <a:cubicBezTo>
                  <a:pt x="590" y="100"/>
                  <a:pt x="590" y="100"/>
                  <a:pt x="590" y="100"/>
                </a:cubicBezTo>
                <a:cubicBezTo>
                  <a:pt x="591" y="100"/>
                  <a:pt x="591" y="100"/>
                  <a:pt x="591" y="100"/>
                </a:cubicBezTo>
                <a:cubicBezTo>
                  <a:pt x="591" y="99"/>
                  <a:pt x="591" y="99"/>
                  <a:pt x="591" y="99"/>
                </a:cubicBezTo>
                <a:cubicBezTo>
                  <a:pt x="602" y="51"/>
                  <a:pt x="602" y="51"/>
                  <a:pt x="602" y="51"/>
                </a:cubicBezTo>
                <a:cubicBezTo>
                  <a:pt x="719" y="51"/>
                  <a:pt x="719" y="51"/>
                  <a:pt x="719" y="51"/>
                </a:cubicBezTo>
                <a:cubicBezTo>
                  <a:pt x="731" y="99"/>
                  <a:pt x="731" y="99"/>
                  <a:pt x="731" y="99"/>
                </a:cubicBezTo>
                <a:cubicBezTo>
                  <a:pt x="731" y="100"/>
                  <a:pt x="731" y="100"/>
                  <a:pt x="731" y="100"/>
                </a:cubicBezTo>
                <a:cubicBezTo>
                  <a:pt x="758" y="100"/>
                  <a:pt x="758" y="100"/>
                  <a:pt x="758" y="100"/>
                </a:cubicBezTo>
                <a:cubicBezTo>
                  <a:pt x="758" y="100"/>
                  <a:pt x="758" y="100"/>
                  <a:pt x="758" y="100"/>
                </a:cubicBezTo>
                <a:cubicBezTo>
                  <a:pt x="758" y="99"/>
                  <a:pt x="758" y="99"/>
                  <a:pt x="758" y="99"/>
                </a:cubicBezTo>
                <a:cubicBezTo>
                  <a:pt x="770" y="51"/>
                  <a:pt x="770" y="51"/>
                  <a:pt x="770" y="51"/>
                </a:cubicBezTo>
                <a:cubicBezTo>
                  <a:pt x="887" y="51"/>
                  <a:pt x="887" y="51"/>
                  <a:pt x="887" y="51"/>
                </a:cubicBezTo>
                <a:cubicBezTo>
                  <a:pt x="898" y="99"/>
                  <a:pt x="898" y="99"/>
                  <a:pt x="898" y="99"/>
                </a:cubicBezTo>
                <a:cubicBezTo>
                  <a:pt x="898" y="100"/>
                  <a:pt x="898" y="100"/>
                  <a:pt x="898" y="100"/>
                </a:cubicBezTo>
                <a:cubicBezTo>
                  <a:pt x="926" y="100"/>
                  <a:pt x="926" y="100"/>
                  <a:pt x="926" y="100"/>
                </a:cubicBezTo>
                <a:cubicBezTo>
                  <a:pt x="926" y="100"/>
                  <a:pt x="926" y="100"/>
                  <a:pt x="926" y="100"/>
                </a:cubicBezTo>
                <a:cubicBezTo>
                  <a:pt x="926" y="99"/>
                  <a:pt x="926" y="99"/>
                  <a:pt x="926" y="99"/>
                </a:cubicBezTo>
                <a:cubicBezTo>
                  <a:pt x="937" y="51"/>
                  <a:pt x="937" y="51"/>
                  <a:pt x="937" y="51"/>
                </a:cubicBezTo>
                <a:cubicBezTo>
                  <a:pt x="1055" y="51"/>
                  <a:pt x="1055" y="51"/>
                  <a:pt x="1055" y="51"/>
                </a:cubicBezTo>
                <a:cubicBezTo>
                  <a:pt x="1066" y="99"/>
                  <a:pt x="1066" y="99"/>
                  <a:pt x="1066" y="99"/>
                </a:cubicBezTo>
                <a:cubicBezTo>
                  <a:pt x="1066" y="100"/>
                  <a:pt x="1066" y="100"/>
                  <a:pt x="1066" y="100"/>
                </a:cubicBezTo>
                <a:cubicBezTo>
                  <a:pt x="1093" y="100"/>
                  <a:pt x="1093" y="100"/>
                  <a:pt x="1093" y="100"/>
                </a:cubicBezTo>
                <a:cubicBezTo>
                  <a:pt x="1093" y="100"/>
                  <a:pt x="1093" y="100"/>
                  <a:pt x="1093" y="100"/>
                </a:cubicBezTo>
                <a:cubicBezTo>
                  <a:pt x="1094" y="99"/>
                  <a:pt x="1094" y="99"/>
                  <a:pt x="1094" y="99"/>
                </a:cubicBezTo>
                <a:cubicBezTo>
                  <a:pt x="1105" y="51"/>
                  <a:pt x="1105" y="51"/>
                  <a:pt x="1105" y="51"/>
                </a:cubicBezTo>
                <a:cubicBezTo>
                  <a:pt x="1222" y="51"/>
                  <a:pt x="1222" y="51"/>
                  <a:pt x="1222" y="51"/>
                </a:cubicBezTo>
                <a:cubicBezTo>
                  <a:pt x="1234" y="99"/>
                  <a:pt x="1234" y="99"/>
                  <a:pt x="1234" y="99"/>
                </a:cubicBezTo>
                <a:cubicBezTo>
                  <a:pt x="1234" y="100"/>
                  <a:pt x="1234" y="100"/>
                  <a:pt x="1234" y="100"/>
                </a:cubicBezTo>
                <a:cubicBezTo>
                  <a:pt x="1261" y="100"/>
                  <a:pt x="1261" y="100"/>
                  <a:pt x="1261" y="100"/>
                </a:cubicBezTo>
                <a:cubicBezTo>
                  <a:pt x="1261" y="100"/>
                  <a:pt x="1261" y="100"/>
                  <a:pt x="1261" y="100"/>
                </a:cubicBezTo>
                <a:cubicBezTo>
                  <a:pt x="1261" y="99"/>
                  <a:pt x="1261" y="99"/>
                  <a:pt x="1261" y="99"/>
                </a:cubicBezTo>
                <a:cubicBezTo>
                  <a:pt x="1273" y="51"/>
                  <a:pt x="1273" y="51"/>
                  <a:pt x="1273" y="51"/>
                </a:cubicBezTo>
                <a:cubicBezTo>
                  <a:pt x="1332" y="51"/>
                  <a:pt x="1332" y="51"/>
                  <a:pt x="1332" y="51"/>
                </a:cubicBezTo>
                <a:cubicBezTo>
                  <a:pt x="1390" y="51"/>
                  <a:pt x="1390" y="51"/>
                  <a:pt x="1390" y="51"/>
                </a:cubicBezTo>
                <a:cubicBezTo>
                  <a:pt x="1394" y="67"/>
                  <a:pt x="1397" y="84"/>
                  <a:pt x="1400" y="100"/>
                </a:cubicBezTo>
                <a:cubicBezTo>
                  <a:pt x="1401" y="100"/>
                  <a:pt x="1401" y="100"/>
                  <a:pt x="1401" y="100"/>
                </a:cubicBezTo>
                <a:cubicBezTo>
                  <a:pt x="1401" y="100"/>
                  <a:pt x="1401" y="100"/>
                  <a:pt x="1401" y="100"/>
                </a:cubicBezTo>
                <a:cubicBezTo>
                  <a:pt x="1404" y="100"/>
                  <a:pt x="1407" y="100"/>
                  <a:pt x="1410" y="100"/>
                </a:cubicBezTo>
                <a:cubicBezTo>
                  <a:pt x="1415" y="101"/>
                  <a:pt x="1421" y="101"/>
                  <a:pt x="1426" y="101"/>
                </a:cubicBezTo>
                <a:cubicBezTo>
                  <a:pt x="1426" y="101"/>
                  <a:pt x="1426" y="101"/>
                  <a:pt x="1426" y="101"/>
                </a:cubicBezTo>
                <a:cubicBezTo>
                  <a:pt x="1426" y="100"/>
                  <a:pt x="1426" y="100"/>
                  <a:pt x="1426" y="100"/>
                </a:cubicBezTo>
                <a:cubicBezTo>
                  <a:pt x="1431" y="84"/>
                  <a:pt x="1435" y="68"/>
                  <a:pt x="1440" y="53"/>
                </a:cubicBezTo>
                <a:cubicBezTo>
                  <a:pt x="1460" y="54"/>
                  <a:pt x="1480" y="56"/>
                  <a:pt x="1498" y="59"/>
                </a:cubicBezTo>
                <a:cubicBezTo>
                  <a:pt x="1498" y="59"/>
                  <a:pt x="1498" y="59"/>
                  <a:pt x="1498" y="59"/>
                </a:cubicBezTo>
                <a:cubicBezTo>
                  <a:pt x="1498" y="59"/>
                  <a:pt x="1498" y="59"/>
                  <a:pt x="1498" y="59"/>
                </a:cubicBezTo>
                <a:cubicBezTo>
                  <a:pt x="1499" y="59"/>
                  <a:pt x="1499" y="59"/>
                  <a:pt x="1499" y="59"/>
                </a:cubicBezTo>
                <a:cubicBezTo>
                  <a:pt x="1516" y="62"/>
                  <a:pt x="1535" y="65"/>
                  <a:pt x="1556" y="70"/>
                </a:cubicBezTo>
                <a:cubicBezTo>
                  <a:pt x="1555" y="87"/>
                  <a:pt x="1555" y="103"/>
                  <a:pt x="1553" y="120"/>
                </a:cubicBezTo>
                <a:cubicBezTo>
                  <a:pt x="1554" y="121"/>
                  <a:pt x="1554" y="121"/>
                  <a:pt x="1554" y="121"/>
                </a:cubicBezTo>
                <a:cubicBezTo>
                  <a:pt x="1554" y="121"/>
                  <a:pt x="1554" y="121"/>
                  <a:pt x="1554" y="121"/>
                </a:cubicBezTo>
                <a:cubicBezTo>
                  <a:pt x="1556" y="121"/>
                  <a:pt x="1559" y="122"/>
                  <a:pt x="1562" y="123"/>
                </a:cubicBezTo>
                <a:cubicBezTo>
                  <a:pt x="1562" y="123"/>
                  <a:pt x="1562" y="123"/>
                  <a:pt x="1562" y="123"/>
                </a:cubicBezTo>
                <a:cubicBezTo>
                  <a:pt x="1567" y="124"/>
                  <a:pt x="1572" y="126"/>
                  <a:pt x="1577" y="128"/>
                </a:cubicBezTo>
                <a:cubicBezTo>
                  <a:pt x="1577" y="128"/>
                  <a:pt x="1577" y="128"/>
                  <a:pt x="1577" y="128"/>
                </a:cubicBezTo>
                <a:cubicBezTo>
                  <a:pt x="1577" y="127"/>
                  <a:pt x="1577" y="127"/>
                  <a:pt x="1577" y="127"/>
                </a:cubicBezTo>
                <a:cubicBezTo>
                  <a:pt x="1586" y="113"/>
                  <a:pt x="1594" y="99"/>
                  <a:pt x="1603" y="85"/>
                </a:cubicBezTo>
                <a:cubicBezTo>
                  <a:pt x="1621" y="92"/>
                  <a:pt x="1639" y="100"/>
                  <a:pt x="1657" y="109"/>
                </a:cubicBezTo>
                <a:cubicBezTo>
                  <a:pt x="1657" y="109"/>
                  <a:pt x="1657" y="109"/>
                  <a:pt x="1657" y="109"/>
                </a:cubicBezTo>
                <a:cubicBezTo>
                  <a:pt x="1657" y="109"/>
                  <a:pt x="1657" y="109"/>
                  <a:pt x="1657" y="109"/>
                </a:cubicBezTo>
                <a:cubicBezTo>
                  <a:pt x="1657" y="109"/>
                  <a:pt x="1657" y="109"/>
                  <a:pt x="1657" y="109"/>
                </a:cubicBezTo>
                <a:cubicBezTo>
                  <a:pt x="1657" y="109"/>
                  <a:pt x="1657" y="109"/>
                  <a:pt x="1657" y="109"/>
                </a:cubicBezTo>
                <a:cubicBezTo>
                  <a:pt x="1673" y="117"/>
                  <a:pt x="1689" y="128"/>
                  <a:pt x="1706" y="140"/>
                </a:cubicBezTo>
                <a:cubicBezTo>
                  <a:pt x="1700" y="155"/>
                  <a:pt x="1692" y="170"/>
                  <a:pt x="1684" y="185"/>
                </a:cubicBezTo>
                <a:cubicBezTo>
                  <a:pt x="1684" y="185"/>
                  <a:pt x="1684" y="185"/>
                  <a:pt x="1684" y="185"/>
                </a:cubicBezTo>
                <a:cubicBezTo>
                  <a:pt x="1685" y="186"/>
                  <a:pt x="1685" y="186"/>
                  <a:pt x="1685" y="186"/>
                </a:cubicBezTo>
                <a:cubicBezTo>
                  <a:pt x="1691" y="191"/>
                  <a:pt x="1696" y="195"/>
                  <a:pt x="1701" y="201"/>
                </a:cubicBezTo>
                <a:cubicBezTo>
                  <a:pt x="1702" y="201"/>
                  <a:pt x="1702" y="201"/>
                  <a:pt x="1702" y="201"/>
                </a:cubicBezTo>
                <a:cubicBezTo>
                  <a:pt x="1702" y="200"/>
                  <a:pt x="1702" y="200"/>
                  <a:pt x="1702" y="200"/>
                </a:cubicBezTo>
                <a:cubicBezTo>
                  <a:pt x="1715" y="191"/>
                  <a:pt x="1729" y="182"/>
                  <a:pt x="1744" y="174"/>
                </a:cubicBezTo>
                <a:cubicBezTo>
                  <a:pt x="1754" y="185"/>
                  <a:pt x="1768" y="201"/>
                  <a:pt x="1779" y="219"/>
                </a:cubicBezTo>
                <a:cubicBezTo>
                  <a:pt x="1780" y="219"/>
                  <a:pt x="1780" y="219"/>
                  <a:pt x="1780" y="219"/>
                </a:cubicBezTo>
                <a:cubicBezTo>
                  <a:pt x="1780" y="219"/>
                  <a:pt x="1780" y="219"/>
                  <a:pt x="1780" y="219"/>
                </a:cubicBezTo>
                <a:cubicBezTo>
                  <a:pt x="1780" y="220"/>
                  <a:pt x="1780" y="220"/>
                  <a:pt x="1780" y="220"/>
                </a:cubicBezTo>
                <a:cubicBezTo>
                  <a:pt x="1791" y="237"/>
                  <a:pt x="1800" y="256"/>
                  <a:pt x="1806" y="272"/>
                </a:cubicBezTo>
                <a:cubicBezTo>
                  <a:pt x="1793" y="280"/>
                  <a:pt x="1779" y="289"/>
                  <a:pt x="1764" y="298"/>
                </a:cubicBezTo>
                <a:cubicBezTo>
                  <a:pt x="1764" y="298"/>
                  <a:pt x="1764" y="298"/>
                  <a:pt x="1764" y="298"/>
                </a:cubicBezTo>
                <a:cubicBezTo>
                  <a:pt x="1764" y="298"/>
                  <a:pt x="1764" y="298"/>
                  <a:pt x="1764" y="298"/>
                </a:cubicBezTo>
                <a:cubicBezTo>
                  <a:pt x="1765" y="303"/>
                  <a:pt x="1765" y="303"/>
                  <a:pt x="1765" y="303"/>
                </a:cubicBezTo>
                <a:cubicBezTo>
                  <a:pt x="1767" y="308"/>
                  <a:pt x="1769" y="314"/>
                  <a:pt x="1770" y="320"/>
                </a:cubicBezTo>
                <a:cubicBezTo>
                  <a:pt x="1770" y="320"/>
                  <a:pt x="1770" y="320"/>
                  <a:pt x="1770" y="320"/>
                </a:cubicBezTo>
                <a:cubicBezTo>
                  <a:pt x="1770" y="320"/>
                  <a:pt x="1770" y="320"/>
                  <a:pt x="1770" y="320"/>
                </a:cubicBezTo>
                <a:cubicBezTo>
                  <a:pt x="1781" y="320"/>
                  <a:pt x="1791" y="319"/>
                  <a:pt x="1802" y="319"/>
                </a:cubicBezTo>
                <a:cubicBezTo>
                  <a:pt x="1808" y="319"/>
                  <a:pt x="1814" y="319"/>
                  <a:pt x="1820" y="320"/>
                </a:cubicBezTo>
                <a:cubicBezTo>
                  <a:pt x="1824" y="338"/>
                  <a:pt x="1826" y="357"/>
                  <a:pt x="1827" y="377"/>
                </a:cubicBezTo>
                <a:cubicBezTo>
                  <a:pt x="1827" y="377"/>
                  <a:pt x="1827" y="377"/>
                  <a:pt x="1827" y="377"/>
                </a:cubicBezTo>
                <a:cubicBezTo>
                  <a:pt x="1827" y="377"/>
                  <a:pt x="1827" y="377"/>
                  <a:pt x="1827" y="377"/>
                </a:cubicBezTo>
                <a:cubicBezTo>
                  <a:pt x="1827" y="378"/>
                  <a:pt x="1827" y="378"/>
                  <a:pt x="1827" y="378"/>
                </a:cubicBezTo>
                <a:cubicBezTo>
                  <a:pt x="1827" y="378"/>
                  <a:pt x="1827" y="378"/>
                  <a:pt x="1827" y="378"/>
                </a:cubicBezTo>
                <a:cubicBezTo>
                  <a:pt x="1827" y="399"/>
                  <a:pt x="1826" y="418"/>
                  <a:pt x="1824" y="436"/>
                </a:cubicBezTo>
                <a:cubicBezTo>
                  <a:pt x="1807" y="438"/>
                  <a:pt x="1791" y="439"/>
                  <a:pt x="1774" y="440"/>
                </a:cubicBezTo>
                <a:cubicBezTo>
                  <a:pt x="1774" y="440"/>
                  <a:pt x="1774" y="440"/>
                  <a:pt x="1774" y="440"/>
                </a:cubicBezTo>
                <a:cubicBezTo>
                  <a:pt x="1774" y="441"/>
                  <a:pt x="1774" y="441"/>
                  <a:pt x="1774" y="441"/>
                </a:cubicBezTo>
                <a:cubicBezTo>
                  <a:pt x="1773" y="446"/>
                  <a:pt x="1772" y="451"/>
                  <a:pt x="1771" y="456"/>
                </a:cubicBezTo>
                <a:cubicBezTo>
                  <a:pt x="1771" y="458"/>
                  <a:pt x="1770" y="461"/>
                  <a:pt x="1770" y="464"/>
                </a:cubicBezTo>
                <a:cubicBezTo>
                  <a:pt x="1770" y="464"/>
                  <a:pt x="1770" y="464"/>
                  <a:pt x="1770" y="464"/>
                </a:cubicBezTo>
                <a:cubicBezTo>
                  <a:pt x="1770" y="464"/>
                  <a:pt x="1770" y="464"/>
                  <a:pt x="1770" y="464"/>
                </a:cubicBezTo>
                <a:cubicBezTo>
                  <a:pt x="1786" y="471"/>
                  <a:pt x="1801" y="478"/>
                  <a:pt x="1815" y="485"/>
                </a:cubicBezTo>
                <a:cubicBezTo>
                  <a:pt x="1811" y="503"/>
                  <a:pt x="1805" y="522"/>
                  <a:pt x="1799" y="541"/>
                </a:cubicBezTo>
                <a:cubicBezTo>
                  <a:pt x="1799" y="542"/>
                  <a:pt x="1799" y="542"/>
                  <a:pt x="1799" y="542"/>
                </a:cubicBezTo>
                <a:cubicBezTo>
                  <a:pt x="1799" y="542"/>
                  <a:pt x="1799" y="542"/>
                  <a:pt x="1799" y="542"/>
                </a:cubicBezTo>
                <a:cubicBezTo>
                  <a:pt x="1798" y="542"/>
                  <a:pt x="1798" y="542"/>
                  <a:pt x="1798" y="542"/>
                </a:cubicBezTo>
                <a:cubicBezTo>
                  <a:pt x="1793" y="557"/>
                  <a:pt x="1785" y="577"/>
                  <a:pt x="1776" y="596"/>
                </a:cubicBezTo>
                <a:cubicBezTo>
                  <a:pt x="1760" y="592"/>
                  <a:pt x="1744" y="589"/>
                  <a:pt x="1728" y="585"/>
                </a:cubicBezTo>
                <a:cubicBezTo>
                  <a:pt x="1727" y="585"/>
                  <a:pt x="1727" y="585"/>
                  <a:pt x="1727" y="585"/>
                </a:cubicBezTo>
                <a:cubicBezTo>
                  <a:pt x="1727" y="585"/>
                  <a:pt x="1727" y="585"/>
                  <a:pt x="1727" y="585"/>
                </a:cubicBezTo>
                <a:cubicBezTo>
                  <a:pt x="1716" y="607"/>
                  <a:pt x="1716" y="607"/>
                  <a:pt x="1716" y="607"/>
                </a:cubicBezTo>
                <a:cubicBezTo>
                  <a:pt x="1716" y="608"/>
                  <a:pt x="1716" y="608"/>
                  <a:pt x="1716" y="608"/>
                </a:cubicBezTo>
                <a:cubicBezTo>
                  <a:pt x="1716" y="608"/>
                  <a:pt x="1716" y="608"/>
                  <a:pt x="1716" y="608"/>
                </a:cubicBezTo>
                <a:cubicBezTo>
                  <a:pt x="1729" y="618"/>
                  <a:pt x="1741" y="629"/>
                  <a:pt x="1754" y="640"/>
                </a:cubicBezTo>
                <a:cubicBezTo>
                  <a:pt x="1744" y="658"/>
                  <a:pt x="1735" y="675"/>
                  <a:pt x="1725" y="691"/>
                </a:cubicBezTo>
                <a:cubicBezTo>
                  <a:pt x="1725" y="691"/>
                  <a:pt x="1725" y="691"/>
                  <a:pt x="1725" y="691"/>
                </a:cubicBezTo>
                <a:cubicBezTo>
                  <a:pt x="1724" y="691"/>
                  <a:pt x="1724" y="691"/>
                  <a:pt x="1724" y="691"/>
                </a:cubicBezTo>
                <a:cubicBezTo>
                  <a:pt x="1724" y="691"/>
                  <a:pt x="1724" y="691"/>
                  <a:pt x="1724" y="691"/>
                </a:cubicBezTo>
                <a:cubicBezTo>
                  <a:pt x="1724" y="692"/>
                  <a:pt x="1724" y="692"/>
                  <a:pt x="1724" y="692"/>
                </a:cubicBezTo>
                <a:cubicBezTo>
                  <a:pt x="1695" y="742"/>
                  <a:pt x="1695" y="742"/>
                  <a:pt x="1695" y="742"/>
                </a:cubicBezTo>
                <a:cubicBezTo>
                  <a:pt x="1647" y="727"/>
                  <a:pt x="1647" y="727"/>
                  <a:pt x="1647" y="727"/>
                </a:cubicBezTo>
                <a:cubicBezTo>
                  <a:pt x="1647" y="727"/>
                  <a:pt x="1647" y="727"/>
                  <a:pt x="1647" y="727"/>
                </a:cubicBezTo>
                <a:cubicBezTo>
                  <a:pt x="1646" y="727"/>
                  <a:pt x="1646" y="727"/>
                  <a:pt x="1646" y="727"/>
                </a:cubicBezTo>
                <a:cubicBezTo>
                  <a:pt x="1633" y="750"/>
                  <a:pt x="1633" y="750"/>
                  <a:pt x="1633" y="750"/>
                </a:cubicBezTo>
                <a:cubicBezTo>
                  <a:pt x="1633" y="750"/>
                  <a:pt x="1633" y="750"/>
                  <a:pt x="1633" y="750"/>
                </a:cubicBezTo>
                <a:cubicBezTo>
                  <a:pt x="1633" y="750"/>
                  <a:pt x="1633" y="750"/>
                  <a:pt x="1633" y="750"/>
                </a:cubicBezTo>
                <a:cubicBezTo>
                  <a:pt x="1669" y="785"/>
                  <a:pt x="1669" y="785"/>
                  <a:pt x="1669" y="785"/>
                </a:cubicBezTo>
                <a:cubicBezTo>
                  <a:pt x="1639" y="835"/>
                  <a:pt x="1639" y="835"/>
                  <a:pt x="1639" y="835"/>
                </a:cubicBezTo>
                <a:cubicBezTo>
                  <a:pt x="1639" y="835"/>
                  <a:pt x="1639" y="835"/>
                  <a:pt x="1639" y="835"/>
                </a:cubicBezTo>
                <a:cubicBezTo>
                  <a:pt x="1639" y="836"/>
                  <a:pt x="1639" y="836"/>
                  <a:pt x="1639" y="836"/>
                </a:cubicBezTo>
                <a:cubicBezTo>
                  <a:pt x="1639" y="836"/>
                  <a:pt x="1639" y="836"/>
                  <a:pt x="1639" y="836"/>
                </a:cubicBezTo>
                <a:cubicBezTo>
                  <a:pt x="1639" y="836"/>
                  <a:pt x="1639" y="836"/>
                  <a:pt x="1639" y="836"/>
                </a:cubicBezTo>
                <a:cubicBezTo>
                  <a:pt x="1609" y="886"/>
                  <a:pt x="1609" y="886"/>
                  <a:pt x="1609" y="886"/>
                </a:cubicBezTo>
                <a:cubicBezTo>
                  <a:pt x="1561" y="871"/>
                  <a:pt x="1561" y="871"/>
                  <a:pt x="1561" y="871"/>
                </a:cubicBezTo>
                <a:cubicBezTo>
                  <a:pt x="1561" y="871"/>
                  <a:pt x="1561" y="871"/>
                  <a:pt x="1561" y="871"/>
                </a:cubicBezTo>
                <a:cubicBezTo>
                  <a:pt x="1561" y="871"/>
                  <a:pt x="1561" y="871"/>
                  <a:pt x="1561" y="871"/>
                </a:cubicBezTo>
                <a:cubicBezTo>
                  <a:pt x="1547" y="894"/>
                  <a:pt x="1547" y="894"/>
                  <a:pt x="1547" y="894"/>
                </a:cubicBezTo>
                <a:cubicBezTo>
                  <a:pt x="1547" y="894"/>
                  <a:pt x="1547" y="894"/>
                  <a:pt x="1547" y="894"/>
                </a:cubicBezTo>
                <a:cubicBezTo>
                  <a:pt x="1548" y="895"/>
                  <a:pt x="1548" y="895"/>
                  <a:pt x="1548" y="895"/>
                </a:cubicBezTo>
                <a:cubicBezTo>
                  <a:pt x="1583" y="929"/>
                  <a:pt x="1583" y="929"/>
                  <a:pt x="1583" y="929"/>
                </a:cubicBezTo>
                <a:cubicBezTo>
                  <a:pt x="1554" y="979"/>
                  <a:pt x="1554" y="979"/>
                  <a:pt x="1554" y="979"/>
                </a:cubicBezTo>
                <a:cubicBezTo>
                  <a:pt x="1554" y="979"/>
                  <a:pt x="1554" y="979"/>
                  <a:pt x="1554" y="979"/>
                </a:cubicBezTo>
                <a:cubicBezTo>
                  <a:pt x="1553" y="980"/>
                  <a:pt x="1553" y="980"/>
                  <a:pt x="1553" y="980"/>
                </a:cubicBezTo>
                <a:cubicBezTo>
                  <a:pt x="1553" y="980"/>
                  <a:pt x="1553" y="980"/>
                  <a:pt x="1553" y="980"/>
                </a:cubicBezTo>
                <a:cubicBezTo>
                  <a:pt x="1553" y="980"/>
                  <a:pt x="1553" y="980"/>
                  <a:pt x="1553" y="980"/>
                </a:cubicBezTo>
                <a:cubicBezTo>
                  <a:pt x="1524" y="1030"/>
                  <a:pt x="1524" y="1030"/>
                  <a:pt x="1524" y="1030"/>
                </a:cubicBezTo>
                <a:cubicBezTo>
                  <a:pt x="1476" y="1015"/>
                  <a:pt x="1476" y="1015"/>
                  <a:pt x="1476" y="1015"/>
                </a:cubicBezTo>
                <a:cubicBezTo>
                  <a:pt x="1476" y="1015"/>
                  <a:pt x="1476" y="1015"/>
                  <a:pt x="1476" y="1015"/>
                </a:cubicBezTo>
                <a:cubicBezTo>
                  <a:pt x="1475" y="1015"/>
                  <a:pt x="1475" y="1015"/>
                  <a:pt x="1475" y="1015"/>
                </a:cubicBezTo>
                <a:cubicBezTo>
                  <a:pt x="1462" y="1038"/>
                  <a:pt x="1462" y="1038"/>
                  <a:pt x="1462" y="1038"/>
                </a:cubicBezTo>
                <a:cubicBezTo>
                  <a:pt x="1462" y="1039"/>
                  <a:pt x="1462" y="1039"/>
                  <a:pt x="1462" y="1039"/>
                </a:cubicBezTo>
                <a:cubicBezTo>
                  <a:pt x="1462" y="1039"/>
                  <a:pt x="1462" y="1039"/>
                  <a:pt x="1462" y="1039"/>
                </a:cubicBezTo>
                <a:cubicBezTo>
                  <a:pt x="1498" y="1073"/>
                  <a:pt x="1498" y="1073"/>
                  <a:pt x="1498" y="1073"/>
                </a:cubicBezTo>
                <a:cubicBezTo>
                  <a:pt x="1468" y="1124"/>
                  <a:pt x="1468" y="1124"/>
                  <a:pt x="1468" y="1124"/>
                </a:cubicBezTo>
                <a:cubicBezTo>
                  <a:pt x="1468" y="1124"/>
                  <a:pt x="1468" y="1124"/>
                  <a:pt x="1468" y="1124"/>
                </a:cubicBezTo>
                <a:cubicBezTo>
                  <a:pt x="1468" y="1124"/>
                  <a:pt x="1468" y="1124"/>
                  <a:pt x="1468" y="1124"/>
                </a:cubicBezTo>
                <a:cubicBezTo>
                  <a:pt x="1468" y="1124"/>
                  <a:pt x="1468" y="1124"/>
                  <a:pt x="1468" y="1124"/>
                </a:cubicBezTo>
                <a:cubicBezTo>
                  <a:pt x="1438" y="1174"/>
                  <a:pt x="1438" y="1174"/>
                  <a:pt x="1438" y="1174"/>
                </a:cubicBezTo>
                <a:cubicBezTo>
                  <a:pt x="1390" y="1159"/>
                  <a:pt x="1390" y="1159"/>
                  <a:pt x="1390" y="1159"/>
                </a:cubicBezTo>
                <a:cubicBezTo>
                  <a:pt x="1390" y="1159"/>
                  <a:pt x="1390" y="1159"/>
                  <a:pt x="1390" y="1159"/>
                </a:cubicBezTo>
                <a:cubicBezTo>
                  <a:pt x="1390" y="1160"/>
                  <a:pt x="1390" y="1160"/>
                  <a:pt x="1390" y="1160"/>
                </a:cubicBezTo>
                <a:cubicBezTo>
                  <a:pt x="1376" y="1182"/>
                  <a:pt x="1376" y="1182"/>
                  <a:pt x="1376" y="1182"/>
                </a:cubicBezTo>
                <a:cubicBezTo>
                  <a:pt x="1376" y="1183"/>
                  <a:pt x="1376" y="1183"/>
                  <a:pt x="1376" y="1183"/>
                </a:cubicBezTo>
                <a:cubicBezTo>
                  <a:pt x="1377" y="1183"/>
                  <a:pt x="1377" y="1183"/>
                  <a:pt x="1377" y="1183"/>
                </a:cubicBezTo>
                <a:cubicBezTo>
                  <a:pt x="1412" y="1217"/>
                  <a:pt x="1412" y="1217"/>
                  <a:pt x="1412" y="1217"/>
                </a:cubicBezTo>
                <a:cubicBezTo>
                  <a:pt x="1382" y="1268"/>
                  <a:pt x="1382" y="1268"/>
                  <a:pt x="1382" y="1268"/>
                </a:cubicBezTo>
                <a:cubicBezTo>
                  <a:pt x="1382" y="1268"/>
                  <a:pt x="1382" y="1268"/>
                  <a:pt x="1382" y="1268"/>
                </a:cubicBezTo>
                <a:cubicBezTo>
                  <a:pt x="1382" y="1268"/>
                  <a:pt x="1382" y="1268"/>
                  <a:pt x="1382" y="1268"/>
                </a:cubicBezTo>
                <a:cubicBezTo>
                  <a:pt x="1352" y="1318"/>
                  <a:pt x="1352" y="1318"/>
                  <a:pt x="1352" y="1318"/>
                </a:cubicBezTo>
                <a:cubicBezTo>
                  <a:pt x="1305" y="1303"/>
                  <a:pt x="1305" y="1303"/>
                  <a:pt x="1305" y="1303"/>
                </a:cubicBezTo>
                <a:cubicBezTo>
                  <a:pt x="1304" y="1303"/>
                  <a:pt x="1304" y="1303"/>
                  <a:pt x="1304" y="1303"/>
                </a:cubicBezTo>
                <a:cubicBezTo>
                  <a:pt x="1304" y="1304"/>
                  <a:pt x="1304" y="1304"/>
                  <a:pt x="1304" y="1304"/>
                </a:cubicBezTo>
                <a:cubicBezTo>
                  <a:pt x="1291" y="1327"/>
                  <a:pt x="1291" y="1327"/>
                  <a:pt x="1291" y="1327"/>
                </a:cubicBezTo>
                <a:cubicBezTo>
                  <a:pt x="1291" y="1327"/>
                  <a:pt x="1291" y="1327"/>
                  <a:pt x="1291" y="1327"/>
                </a:cubicBezTo>
                <a:cubicBezTo>
                  <a:pt x="1291" y="1327"/>
                  <a:pt x="1291" y="1327"/>
                  <a:pt x="1291" y="1327"/>
                </a:cubicBezTo>
                <a:cubicBezTo>
                  <a:pt x="1327" y="1362"/>
                  <a:pt x="1327" y="1362"/>
                  <a:pt x="1327" y="1362"/>
                </a:cubicBezTo>
                <a:cubicBezTo>
                  <a:pt x="1324" y="1366"/>
                  <a:pt x="1322" y="1370"/>
                  <a:pt x="1320" y="1374"/>
                </a:cubicBezTo>
                <a:cubicBezTo>
                  <a:pt x="1318" y="1377"/>
                  <a:pt x="1318" y="1377"/>
                  <a:pt x="1318" y="1377"/>
                </a:cubicBezTo>
                <a:cubicBezTo>
                  <a:pt x="1311" y="1388"/>
                  <a:pt x="1304" y="1400"/>
                  <a:pt x="1297" y="1411"/>
                </a:cubicBezTo>
                <a:cubicBezTo>
                  <a:pt x="1297" y="1412"/>
                  <a:pt x="1297" y="1412"/>
                  <a:pt x="1297" y="1412"/>
                </a:cubicBezTo>
                <a:cubicBezTo>
                  <a:pt x="1297" y="1412"/>
                  <a:pt x="1297" y="1412"/>
                  <a:pt x="1297" y="1412"/>
                </a:cubicBezTo>
                <a:cubicBezTo>
                  <a:pt x="1296" y="1412"/>
                  <a:pt x="1296" y="1412"/>
                  <a:pt x="1296" y="1412"/>
                </a:cubicBezTo>
                <a:cubicBezTo>
                  <a:pt x="1296" y="1412"/>
                  <a:pt x="1296" y="1412"/>
                  <a:pt x="1296" y="1412"/>
                </a:cubicBezTo>
                <a:cubicBezTo>
                  <a:pt x="1286" y="1429"/>
                  <a:pt x="1275" y="1444"/>
                  <a:pt x="1264" y="1460"/>
                </a:cubicBezTo>
                <a:cubicBezTo>
                  <a:pt x="1249" y="1454"/>
                  <a:pt x="1233" y="1447"/>
                  <a:pt x="1218" y="1440"/>
                </a:cubicBezTo>
                <a:cubicBezTo>
                  <a:pt x="1218" y="1440"/>
                  <a:pt x="1218" y="1440"/>
                  <a:pt x="1218" y="1440"/>
                </a:cubicBezTo>
                <a:cubicBezTo>
                  <a:pt x="1218" y="1440"/>
                  <a:pt x="1218" y="1440"/>
                  <a:pt x="1218" y="1440"/>
                </a:cubicBezTo>
                <a:cubicBezTo>
                  <a:pt x="1215" y="1444"/>
                  <a:pt x="1215" y="1444"/>
                  <a:pt x="1215" y="1444"/>
                </a:cubicBezTo>
                <a:cubicBezTo>
                  <a:pt x="1211" y="1448"/>
                  <a:pt x="1207" y="1454"/>
                  <a:pt x="1202" y="1459"/>
                </a:cubicBezTo>
                <a:cubicBezTo>
                  <a:pt x="1202" y="1460"/>
                  <a:pt x="1202" y="1460"/>
                  <a:pt x="1202" y="1460"/>
                </a:cubicBezTo>
                <a:cubicBezTo>
                  <a:pt x="1203" y="1460"/>
                  <a:pt x="1203" y="1460"/>
                  <a:pt x="1203" y="1460"/>
                </a:cubicBezTo>
                <a:cubicBezTo>
                  <a:pt x="1213" y="1473"/>
                  <a:pt x="1223" y="1486"/>
                  <a:pt x="1232" y="1499"/>
                </a:cubicBezTo>
                <a:cubicBezTo>
                  <a:pt x="1218" y="1516"/>
                  <a:pt x="1205" y="1529"/>
                  <a:pt x="1192" y="1541"/>
                </a:cubicBezTo>
                <a:cubicBezTo>
                  <a:pt x="1192" y="1541"/>
                  <a:pt x="1192" y="1541"/>
                  <a:pt x="1192" y="1541"/>
                </a:cubicBezTo>
                <a:cubicBezTo>
                  <a:pt x="1192" y="1541"/>
                  <a:pt x="1192" y="1541"/>
                  <a:pt x="1192" y="1541"/>
                </a:cubicBezTo>
                <a:cubicBezTo>
                  <a:pt x="1192" y="1542"/>
                  <a:pt x="1192" y="1542"/>
                  <a:pt x="1192" y="1542"/>
                </a:cubicBezTo>
                <a:cubicBezTo>
                  <a:pt x="1191" y="1542"/>
                  <a:pt x="1191" y="1542"/>
                  <a:pt x="1191" y="1542"/>
                </a:cubicBezTo>
                <a:cubicBezTo>
                  <a:pt x="1177" y="1556"/>
                  <a:pt x="1162" y="1568"/>
                  <a:pt x="1147" y="1579"/>
                </a:cubicBezTo>
                <a:cubicBezTo>
                  <a:pt x="1134" y="1568"/>
                  <a:pt x="1122" y="1557"/>
                  <a:pt x="1110" y="1545"/>
                </a:cubicBezTo>
                <a:cubicBezTo>
                  <a:pt x="1110" y="1545"/>
                  <a:pt x="1110" y="1545"/>
                  <a:pt x="1110" y="1545"/>
                </a:cubicBezTo>
                <a:cubicBezTo>
                  <a:pt x="1109" y="1546"/>
                  <a:pt x="1109" y="1546"/>
                  <a:pt x="1109" y="1546"/>
                </a:cubicBezTo>
                <a:cubicBezTo>
                  <a:pt x="1106" y="1548"/>
                  <a:pt x="1102" y="1550"/>
                  <a:pt x="1098" y="1553"/>
                </a:cubicBezTo>
                <a:cubicBezTo>
                  <a:pt x="1098" y="1553"/>
                  <a:pt x="1098" y="1553"/>
                  <a:pt x="1098" y="1553"/>
                </a:cubicBezTo>
                <a:cubicBezTo>
                  <a:pt x="1097" y="1554"/>
                  <a:pt x="1097" y="1554"/>
                  <a:pt x="1097" y="1554"/>
                </a:cubicBezTo>
                <a:cubicBezTo>
                  <a:pt x="1094" y="1555"/>
                  <a:pt x="1092" y="1557"/>
                  <a:pt x="1090" y="1558"/>
                </a:cubicBezTo>
                <a:cubicBezTo>
                  <a:pt x="1090" y="1559"/>
                  <a:pt x="1090" y="1559"/>
                  <a:pt x="1090" y="1559"/>
                </a:cubicBezTo>
                <a:cubicBezTo>
                  <a:pt x="1090" y="1559"/>
                  <a:pt x="1090" y="1559"/>
                  <a:pt x="1090" y="1559"/>
                </a:cubicBezTo>
                <a:cubicBezTo>
                  <a:pt x="1095" y="1574"/>
                  <a:pt x="1100" y="1590"/>
                  <a:pt x="1105" y="1606"/>
                </a:cubicBezTo>
                <a:cubicBezTo>
                  <a:pt x="1085" y="1617"/>
                  <a:pt x="1068" y="1624"/>
                  <a:pt x="1052" y="1630"/>
                </a:cubicBezTo>
                <a:cubicBezTo>
                  <a:pt x="1052" y="1630"/>
                  <a:pt x="1052" y="1630"/>
                  <a:pt x="1052" y="1630"/>
                </a:cubicBezTo>
                <a:cubicBezTo>
                  <a:pt x="1051" y="1630"/>
                  <a:pt x="1051" y="1630"/>
                  <a:pt x="1051" y="1630"/>
                </a:cubicBezTo>
                <a:cubicBezTo>
                  <a:pt x="1051" y="1630"/>
                  <a:pt x="1051" y="1630"/>
                  <a:pt x="1051" y="1630"/>
                </a:cubicBezTo>
                <a:cubicBezTo>
                  <a:pt x="1051" y="1630"/>
                  <a:pt x="1051" y="1630"/>
                  <a:pt x="1051" y="1630"/>
                </a:cubicBezTo>
                <a:cubicBezTo>
                  <a:pt x="1051" y="1630"/>
                  <a:pt x="1051" y="1630"/>
                  <a:pt x="1051" y="1630"/>
                </a:cubicBezTo>
                <a:cubicBezTo>
                  <a:pt x="1035" y="1637"/>
                  <a:pt x="1017" y="1641"/>
                  <a:pt x="995" y="1646"/>
                </a:cubicBezTo>
                <a:cubicBezTo>
                  <a:pt x="989" y="1631"/>
                  <a:pt x="983" y="1616"/>
                  <a:pt x="977" y="1599"/>
                </a:cubicBezTo>
                <a:cubicBezTo>
                  <a:pt x="977" y="1599"/>
                  <a:pt x="977" y="1599"/>
                  <a:pt x="977" y="1599"/>
                </a:cubicBezTo>
                <a:cubicBezTo>
                  <a:pt x="977" y="1599"/>
                  <a:pt x="977" y="1599"/>
                  <a:pt x="977" y="1599"/>
                </a:cubicBezTo>
                <a:cubicBezTo>
                  <a:pt x="975" y="1599"/>
                  <a:pt x="973" y="1599"/>
                  <a:pt x="971" y="1600"/>
                </a:cubicBezTo>
                <a:cubicBezTo>
                  <a:pt x="970" y="1600"/>
                  <a:pt x="970" y="1600"/>
                  <a:pt x="970" y="1600"/>
                </a:cubicBezTo>
                <a:cubicBezTo>
                  <a:pt x="965" y="1600"/>
                  <a:pt x="960" y="1601"/>
                  <a:pt x="955" y="1601"/>
                </a:cubicBezTo>
                <a:cubicBezTo>
                  <a:pt x="954" y="1601"/>
                  <a:pt x="954" y="1601"/>
                  <a:pt x="954" y="1601"/>
                </a:cubicBezTo>
                <a:cubicBezTo>
                  <a:pt x="954" y="1601"/>
                  <a:pt x="954" y="1601"/>
                  <a:pt x="954" y="1601"/>
                </a:cubicBezTo>
                <a:cubicBezTo>
                  <a:pt x="954" y="1601"/>
                  <a:pt x="954" y="1601"/>
                  <a:pt x="954" y="1601"/>
                </a:cubicBezTo>
                <a:cubicBezTo>
                  <a:pt x="952" y="1618"/>
                  <a:pt x="949" y="1634"/>
                  <a:pt x="945" y="1650"/>
                </a:cubicBezTo>
                <a:cubicBezTo>
                  <a:pt x="944" y="1650"/>
                  <a:pt x="942" y="1650"/>
                  <a:pt x="941" y="1650"/>
                </a:cubicBezTo>
                <a:cubicBezTo>
                  <a:pt x="923" y="1650"/>
                  <a:pt x="905" y="1649"/>
                  <a:pt x="888" y="1646"/>
                </a:cubicBezTo>
                <a:cubicBezTo>
                  <a:pt x="887" y="1645"/>
                  <a:pt x="887" y="1645"/>
                  <a:pt x="887" y="1645"/>
                </a:cubicBezTo>
                <a:cubicBezTo>
                  <a:pt x="887" y="1645"/>
                  <a:pt x="887" y="1645"/>
                  <a:pt x="887" y="1645"/>
                </a:cubicBezTo>
                <a:cubicBezTo>
                  <a:pt x="887" y="1645"/>
                  <a:pt x="887" y="1645"/>
                  <a:pt x="887" y="1645"/>
                </a:cubicBezTo>
                <a:cubicBezTo>
                  <a:pt x="865" y="1641"/>
                  <a:pt x="847" y="1636"/>
                  <a:pt x="831" y="1630"/>
                </a:cubicBezTo>
                <a:cubicBezTo>
                  <a:pt x="833" y="1614"/>
                  <a:pt x="835" y="1597"/>
                  <a:pt x="838" y="1581"/>
                </a:cubicBezTo>
                <a:cubicBezTo>
                  <a:pt x="838" y="1581"/>
                  <a:pt x="838" y="1581"/>
                  <a:pt x="838" y="1581"/>
                </a:cubicBezTo>
                <a:cubicBezTo>
                  <a:pt x="838" y="1581"/>
                  <a:pt x="838" y="1581"/>
                  <a:pt x="838" y="1581"/>
                </a:cubicBezTo>
                <a:cubicBezTo>
                  <a:pt x="817" y="1571"/>
                  <a:pt x="817" y="1571"/>
                  <a:pt x="817" y="1571"/>
                </a:cubicBezTo>
                <a:cubicBezTo>
                  <a:pt x="817" y="1571"/>
                  <a:pt x="817" y="1571"/>
                  <a:pt x="817" y="1571"/>
                </a:cubicBezTo>
                <a:cubicBezTo>
                  <a:pt x="816" y="1572"/>
                  <a:pt x="816" y="1572"/>
                  <a:pt x="816" y="1572"/>
                </a:cubicBezTo>
                <a:cubicBezTo>
                  <a:pt x="807" y="1584"/>
                  <a:pt x="797" y="1596"/>
                  <a:pt x="785" y="1610"/>
                </a:cubicBezTo>
                <a:cubicBezTo>
                  <a:pt x="767" y="1600"/>
                  <a:pt x="751" y="1590"/>
                  <a:pt x="736" y="1579"/>
                </a:cubicBezTo>
                <a:cubicBezTo>
                  <a:pt x="736" y="1579"/>
                  <a:pt x="736" y="1579"/>
                  <a:pt x="736" y="1579"/>
                </a:cubicBezTo>
                <a:cubicBezTo>
                  <a:pt x="736" y="1579"/>
                  <a:pt x="736" y="1579"/>
                  <a:pt x="736" y="1579"/>
                </a:cubicBezTo>
                <a:cubicBezTo>
                  <a:pt x="736" y="1579"/>
                  <a:pt x="736" y="1579"/>
                  <a:pt x="736" y="1579"/>
                </a:cubicBezTo>
                <a:cubicBezTo>
                  <a:pt x="736" y="1579"/>
                  <a:pt x="736" y="1579"/>
                  <a:pt x="736" y="1579"/>
                </a:cubicBezTo>
                <a:cubicBezTo>
                  <a:pt x="735" y="1578"/>
                  <a:pt x="735" y="1578"/>
                  <a:pt x="735" y="1578"/>
                </a:cubicBezTo>
                <a:cubicBezTo>
                  <a:pt x="720" y="1567"/>
                  <a:pt x="705" y="1555"/>
                  <a:pt x="691" y="1541"/>
                </a:cubicBezTo>
                <a:cubicBezTo>
                  <a:pt x="699" y="1527"/>
                  <a:pt x="708" y="1513"/>
                  <a:pt x="716" y="1499"/>
                </a:cubicBezTo>
                <a:cubicBezTo>
                  <a:pt x="716" y="1498"/>
                  <a:pt x="716" y="1498"/>
                  <a:pt x="716" y="1498"/>
                </a:cubicBezTo>
                <a:cubicBezTo>
                  <a:pt x="716" y="1498"/>
                  <a:pt x="716" y="1498"/>
                  <a:pt x="716" y="1498"/>
                </a:cubicBezTo>
                <a:cubicBezTo>
                  <a:pt x="712" y="1495"/>
                  <a:pt x="709" y="1491"/>
                  <a:pt x="706" y="1487"/>
                </a:cubicBezTo>
                <a:cubicBezTo>
                  <a:pt x="705" y="1487"/>
                  <a:pt x="705" y="1487"/>
                  <a:pt x="705" y="1487"/>
                </a:cubicBezTo>
                <a:cubicBezTo>
                  <a:pt x="703" y="1485"/>
                  <a:pt x="701" y="1483"/>
                  <a:pt x="699" y="1481"/>
                </a:cubicBezTo>
                <a:cubicBezTo>
                  <a:pt x="699" y="1481"/>
                  <a:pt x="699" y="1481"/>
                  <a:pt x="699" y="1481"/>
                </a:cubicBezTo>
                <a:cubicBezTo>
                  <a:pt x="699" y="1481"/>
                  <a:pt x="699" y="1481"/>
                  <a:pt x="699" y="1481"/>
                </a:cubicBezTo>
                <a:cubicBezTo>
                  <a:pt x="684" y="1490"/>
                  <a:pt x="669" y="1498"/>
                  <a:pt x="656" y="1506"/>
                </a:cubicBezTo>
                <a:cubicBezTo>
                  <a:pt x="642" y="1490"/>
                  <a:pt x="630" y="1475"/>
                  <a:pt x="619" y="1460"/>
                </a:cubicBezTo>
                <a:cubicBezTo>
                  <a:pt x="619" y="1460"/>
                  <a:pt x="619" y="1460"/>
                  <a:pt x="619" y="1460"/>
                </a:cubicBezTo>
                <a:cubicBezTo>
                  <a:pt x="619" y="1460"/>
                  <a:pt x="619" y="1460"/>
                  <a:pt x="619" y="1460"/>
                </a:cubicBezTo>
                <a:cubicBezTo>
                  <a:pt x="618" y="1460"/>
                  <a:pt x="618" y="1460"/>
                  <a:pt x="618" y="1460"/>
                </a:cubicBezTo>
                <a:cubicBezTo>
                  <a:pt x="606" y="1443"/>
                  <a:pt x="596" y="1428"/>
                  <a:pt x="586" y="1411"/>
                </a:cubicBezTo>
                <a:cubicBezTo>
                  <a:pt x="598" y="1400"/>
                  <a:pt x="610" y="1388"/>
                  <a:pt x="621" y="1377"/>
                </a:cubicBezTo>
                <a:cubicBezTo>
                  <a:pt x="622" y="1376"/>
                  <a:pt x="622" y="1376"/>
                  <a:pt x="622" y="1376"/>
                </a:cubicBezTo>
                <a:cubicBezTo>
                  <a:pt x="621" y="1376"/>
                  <a:pt x="621" y="1376"/>
                  <a:pt x="621" y="1376"/>
                </a:cubicBezTo>
                <a:cubicBezTo>
                  <a:pt x="619" y="1372"/>
                  <a:pt x="616" y="1367"/>
                  <a:pt x="613" y="1362"/>
                </a:cubicBezTo>
                <a:cubicBezTo>
                  <a:pt x="611" y="1359"/>
                  <a:pt x="610" y="1356"/>
                  <a:pt x="608" y="1354"/>
                </a:cubicBezTo>
                <a:cubicBezTo>
                  <a:pt x="608" y="1353"/>
                  <a:pt x="608" y="1353"/>
                  <a:pt x="608" y="1353"/>
                </a:cubicBezTo>
                <a:cubicBezTo>
                  <a:pt x="607" y="1354"/>
                  <a:pt x="607" y="1354"/>
                  <a:pt x="607" y="1354"/>
                </a:cubicBezTo>
                <a:cubicBezTo>
                  <a:pt x="560" y="1368"/>
                  <a:pt x="560" y="1368"/>
                  <a:pt x="560" y="1368"/>
                </a:cubicBezTo>
                <a:cubicBezTo>
                  <a:pt x="530" y="1318"/>
                  <a:pt x="530" y="1318"/>
                  <a:pt x="530" y="1318"/>
                </a:cubicBezTo>
                <a:cubicBezTo>
                  <a:pt x="530" y="1318"/>
                  <a:pt x="530" y="1318"/>
                  <a:pt x="530" y="1318"/>
                </a:cubicBezTo>
                <a:cubicBezTo>
                  <a:pt x="530" y="1318"/>
                  <a:pt x="530" y="1318"/>
                  <a:pt x="530" y="1318"/>
                </a:cubicBezTo>
                <a:cubicBezTo>
                  <a:pt x="530" y="1318"/>
                  <a:pt x="530" y="1318"/>
                  <a:pt x="530" y="1318"/>
                </a:cubicBezTo>
                <a:cubicBezTo>
                  <a:pt x="500" y="1268"/>
                  <a:pt x="500" y="1268"/>
                  <a:pt x="500" y="1268"/>
                </a:cubicBezTo>
                <a:cubicBezTo>
                  <a:pt x="536" y="1233"/>
                  <a:pt x="536" y="1233"/>
                  <a:pt x="536" y="1233"/>
                </a:cubicBezTo>
                <a:cubicBezTo>
                  <a:pt x="536" y="1233"/>
                  <a:pt x="536" y="1233"/>
                  <a:pt x="536" y="1233"/>
                </a:cubicBezTo>
                <a:cubicBezTo>
                  <a:pt x="536" y="1232"/>
                  <a:pt x="536" y="1232"/>
                  <a:pt x="536" y="1232"/>
                </a:cubicBezTo>
                <a:cubicBezTo>
                  <a:pt x="522" y="1209"/>
                  <a:pt x="522" y="1209"/>
                  <a:pt x="522" y="1209"/>
                </a:cubicBezTo>
                <a:cubicBezTo>
                  <a:pt x="522" y="1209"/>
                  <a:pt x="522" y="1209"/>
                  <a:pt x="522" y="1209"/>
                </a:cubicBezTo>
                <a:cubicBezTo>
                  <a:pt x="522" y="1209"/>
                  <a:pt x="522" y="1209"/>
                  <a:pt x="522" y="1209"/>
                </a:cubicBezTo>
                <a:cubicBezTo>
                  <a:pt x="474" y="1224"/>
                  <a:pt x="474" y="1224"/>
                  <a:pt x="474" y="1224"/>
                </a:cubicBezTo>
                <a:cubicBezTo>
                  <a:pt x="445" y="1174"/>
                  <a:pt x="445" y="1174"/>
                  <a:pt x="445" y="1174"/>
                </a:cubicBezTo>
                <a:cubicBezTo>
                  <a:pt x="444" y="1174"/>
                  <a:pt x="444" y="1174"/>
                  <a:pt x="444" y="1174"/>
                </a:cubicBezTo>
                <a:cubicBezTo>
                  <a:pt x="444" y="1173"/>
                  <a:pt x="444" y="1173"/>
                  <a:pt x="444" y="1173"/>
                </a:cubicBezTo>
                <a:cubicBezTo>
                  <a:pt x="414" y="1123"/>
                  <a:pt x="414" y="1123"/>
                  <a:pt x="414" y="1123"/>
                </a:cubicBezTo>
                <a:cubicBezTo>
                  <a:pt x="451" y="1089"/>
                  <a:pt x="451" y="1089"/>
                  <a:pt x="451" y="1089"/>
                </a:cubicBezTo>
                <a:cubicBezTo>
                  <a:pt x="451" y="1088"/>
                  <a:pt x="451" y="1088"/>
                  <a:pt x="451" y="1088"/>
                </a:cubicBezTo>
                <a:cubicBezTo>
                  <a:pt x="450" y="1088"/>
                  <a:pt x="450" y="1088"/>
                  <a:pt x="450" y="1088"/>
                </a:cubicBezTo>
                <a:cubicBezTo>
                  <a:pt x="437" y="1065"/>
                  <a:pt x="437" y="1065"/>
                  <a:pt x="437" y="1065"/>
                </a:cubicBezTo>
                <a:cubicBezTo>
                  <a:pt x="436" y="1065"/>
                  <a:pt x="436" y="1065"/>
                  <a:pt x="436" y="1065"/>
                </a:cubicBezTo>
                <a:cubicBezTo>
                  <a:pt x="436" y="1065"/>
                  <a:pt x="436" y="1065"/>
                  <a:pt x="436" y="1065"/>
                </a:cubicBezTo>
                <a:cubicBezTo>
                  <a:pt x="389" y="1080"/>
                  <a:pt x="389" y="1080"/>
                  <a:pt x="389" y="1080"/>
                </a:cubicBezTo>
                <a:cubicBezTo>
                  <a:pt x="359" y="1030"/>
                  <a:pt x="359" y="1030"/>
                  <a:pt x="359" y="1030"/>
                </a:cubicBezTo>
                <a:cubicBezTo>
                  <a:pt x="359" y="1030"/>
                  <a:pt x="359" y="1030"/>
                  <a:pt x="359" y="1030"/>
                </a:cubicBezTo>
                <a:cubicBezTo>
                  <a:pt x="359" y="1030"/>
                  <a:pt x="359" y="1030"/>
                  <a:pt x="359" y="1030"/>
                </a:cubicBezTo>
                <a:cubicBezTo>
                  <a:pt x="359" y="1030"/>
                  <a:pt x="359" y="1030"/>
                  <a:pt x="359" y="1030"/>
                </a:cubicBezTo>
                <a:cubicBezTo>
                  <a:pt x="359" y="1029"/>
                  <a:pt x="359" y="1029"/>
                  <a:pt x="359" y="1029"/>
                </a:cubicBezTo>
                <a:cubicBezTo>
                  <a:pt x="329" y="979"/>
                  <a:pt x="329" y="979"/>
                  <a:pt x="329" y="979"/>
                </a:cubicBezTo>
                <a:cubicBezTo>
                  <a:pt x="365" y="945"/>
                  <a:pt x="365" y="945"/>
                  <a:pt x="365" y="945"/>
                </a:cubicBezTo>
                <a:cubicBezTo>
                  <a:pt x="365" y="944"/>
                  <a:pt x="365" y="944"/>
                  <a:pt x="365" y="944"/>
                </a:cubicBezTo>
                <a:cubicBezTo>
                  <a:pt x="365" y="944"/>
                  <a:pt x="365" y="944"/>
                  <a:pt x="365" y="944"/>
                </a:cubicBezTo>
                <a:cubicBezTo>
                  <a:pt x="351" y="921"/>
                  <a:pt x="351" y="921"/>
                  <a:pt x="351" y="921"/>
                </a:cubicBezTo>
                <a:cubicBezTo>
                  <a:pt x="351" y="921"/>
                  <a:pt x="351" y="921"/>
                  <a:pt x="351" y="921"/>
                </a:cubicBezTo>
                <a:cubicBezTo>
                  <a:pt x="351" y="921"/>
                  <a:pt x="351" y="921"/>
                  <a:pt x="351" y="921"/>
                </a:cubicBezTo>
                <a:cubicBezTo>
                  <a:pt x="303" y="936"/>
                  <a:pt x="303" y="936"/>
                  <a:pt x="303" y="936"/>
                </a:cubicBezTo>
                <a:cubicBezTo>
                  <a:pt x="273" y="886"/>
                  <a:pt x="273" y="886"/>
                  <a:pt x="273" y="886"/>
                </a:cubicBezTo>
                <a:cubicBezTo>
                  <a:pt x="273" y="886"/>
                  <a:pt x="273" y="886"/>
                  <a:pt x="273" y="886"/>
                </a:cubicBezTo>
                <a:cubicBezTo>
                  <a:pt x="273" y="885"/>
                  <a:pt x="273" y="885"/>
                  <a:pt x="273" y="885"/>
                </a:cubicBezTo>
                <a:cubicBezTo>
                  <a:pt x="273" y="885"/>
                  <a:pt x="273" y="885"/>
                  <a:pt x="273" y="885"/>
                </a:cubicBezTo>
                <a:cubicBezTo>
                  <a:pt x="243" y="835"/>
                  <a:pt x="243" y="835"/>
                  <a:pt x="243" y="835"/>
                </a:cubicBezTo>
                <a:cubicBezTo>
                  <a:pt x="279" y="800"/>
                  <a:pt x="279" y="800"/>
                  <a:pt x="279" y="800"/>
                </a:cubicBezTo>
                <a:cubicBezTo>
                  <a:pt x="280" y="800"/>
                  <a:pt x="280" y="800"/>
                  <a:pt x="280" y="800"/>
                </a:cubicBezTo>
                <a:cubicBezTo>
                  <a:pt x="279" y="800"/>
                  <a:pt x="279" y="800"/>
                  <a:pt x="279" y="800"/>
                </a:cubicBezTo>
                <a:cubicBezTo>
                  <a:pt x="266" y="777"/>
                  <a:pt x="266" y="777"/>
                  <a:pt x="266" y="777"/>
                </a:cubicBezTo>
                <a:cubicBezTo>
                  <a:pt x="265" y="777"/>
                  <a:pt x="265" y="777"/>
                  <a:pt x="265" y="777"/>
                </a:cubicBezTo>
                <a:cubicBezTo>
                  <a:pt x="265" y="777"/>
                  <a:pt x="265" y="777"/>
                  <a:pt x="265" y="777"/>
                </a:cubicBezTo>
                <a:cubicBezTo>
                  <a:pt x="218" y="792"/>
                  <a:pt x="218" y="792"/>
                  <a:pt x="218" y="792"/>
                </a:cubicBezTo>
                <a:cubicBezTo>
                  <a:pt x="188" y="742"/>
                  <a:pt x="188" y="742"/>
                  <a:pt x="188" y="742"/>
                </a:cubicBezTo>
                <a:cubicBezTo>
                  <a:pt x="188" y="741"/>
                  <a:pt x="188" y="741"/>
                  <a:pt x="188" y="741"/>
                </a:cubicBezTo>
                <a:cubicBezTo>
                  <a:pt x="188" y="741"/>
                  <a:pt x="188" y="741"/>
                  <a:pt x="188" y="741"/>
                </a:cubicBezTo>
                <a:cubicBezTo>
                  <a:pt x="188" y="741"/>
                  <a:pt x="188" y="741"/>
                  <a:pt x="188" y="741"/>
                </a:cubicBezTo>
                <a:cubicBezTo>
                  <a:pt x="158" y="691"/>
                  <a:pt x="158" y="691"/>
                  <a:pt x="158" y="691"/>
                </a:cubicBezTo>
                <a:cubicBezTo>
                  <a:pt x="194" y="656"/>
                  <a:pt x="194" y="656"/>
                  <a:pt x="194" y="656"/>
                </a:cubicBezTo>
                <a:cubicBezTo>
                  <a:pt x="194" y="656"/>
                  <a:pt x="194" y="656"/>
                  <a:pt x="194" y="656"/>
                </a:cubicBezTo>
                <a:cubicBezTo>
                  <a:pt x="194" y="656"/>
                  <a:pt x="194" y="656"/>
                  <a:pt x="194" y="656"/>
                </a:cubicBezTo>
                <a:cubicBezTo>
                  <a:pt x="191" y="651"/>
                  <a:pt x="191" y="651"/>
                  <a:pt x="191" y="651"/>
                </a:cubicBezTo>
                <a:cubicBezTo>
                  <a:pt x="187" y="645"/>
                  <a:pt x="184" y="639"/>
                  <a:pt x="181" y="633"/>
                </a:cubicBezTo>
                <a:cubicBezTo>
                  <a:pt x="180" y="633"/>
                  <a:pt x="180" y="633"/>
                  <a:pt x="180" y="633"/>
                </a:cubicBezTo>
                <a:cubicBezTo>
                  <a:pt x="180" y="633"/>
                  <a:pt x="180" y="633"/>
                  <a:pt x="180" y="633"/>
                </a:cubicBezTo>
                <a:cubicBezTo>
                  <a:pt x="164" y="638"/>
                  <a:pt x="148" y="643"/>
                  <a:pt x="133" y="647"/>
                </a:cubicBezTo>
                <a:cubicBezTo>
                  <a:pt x="123" y="630"/>
                  <a:pt x="114" y="612"/>
                  <a:pt x="106" y="596"/>
                </a:cubicBezTo>
                <a:cubicBezTo>
                  <a:pt x="106" y="595"/>
                  <a:pt x="106" y="595"/>
                  <a:pt x="106" y="595"/>
                </a:cubicBezTo>
                <a:cubicBezTo>
                  <a:pt x="106" y="595"/>
                  <a:pt x="106" y="595"/>
                  <a:pt x="106" y="595"/>
                </a:cubicBezTo>
                <a:cubicBezTo>
                  <a:pt x="106" y="595"/>
                  <a:pt x="106" y="595"/>
                  <a:pt x="106" y="595"/>
                </a:cubicBezTo>
                <a:cubicBezTo>
                  <a:pt x="106" y="595"/>
                  <a:pt x="106" y="595"/>
                  <a:pt x="106" y="595"/>
                </a:cubicBezTo>
                <a:cubicBezTo>
                  <a:pt x="99" y="580"/>
                  <a:pt x="92" y="563"/>
                  <a:pt x="84" y="541"/>
                </a:cubicBezTo>
                <a:cubicBezTo>
                  <a:pt x="98" y="532"/>
                  <a:pt x="112" y="524"/>
                  <a:pt x="127" y="515"/>
                </a:cubicBezTo>
                <a:cubicBezTo>
                  <a:pt x="127" y="515"/>
                  <a:pt x="127" y="515"/>
                  <a:pt x="127" y="515"/>
                </a:cubicBezTo>
                <a:cubicBezTo>
                  <a:pt x="127" y="515"/>
                  <a:pt x="127" y="515"/>
                  <a:pt x="127" y="515"/>
                </a:cubicBezTo>
                <a:cubicBezTo>
                  <a:pt x="126" y="513"/>
                  <a:pt x="126" y="511"/>
                  <a:pt x="125" y="509"/>
                </a:cubicBezTo>
                <a:cubicBezTo>
                  <a:pt x="124" y="508"/>
                  <a:pt x="124" y="508"/>
                  <a:pt x="124" y="508"/>
                </a:cubicBezTo>
                <a:cubicBezTo>
                  <a:pt x="123" y="502"/>
                  <a:pt x="121" y="497"/>
                  <a:pt x="120" y="491"/>
                </a:cubicBezTo>
                <a:cubicBezTo>
                  <a:pt x="119" y="491"/>
                  <a:pt x="119" y="491"/>
                  <a:pt x="119" y="491"/>
                </a:cubicBezTo>
                <a:cubicBezTo>
                  <a:pt x="119" y="491"/>
                  <a:pt x="119" y="491"/>
                  <a:pt x="119" y="491"/>
                </a:cubicBezTo>
                <a:cubicBezTo>
                  <a:pt x="103" y="492"/>
                  <a:pt x="86" y="493"/>
                  <a:pt x="70" y="493"/>
                </a:cubicBezTo>
                <a:cubicBezTo>
                  <a:pt x="65" y="474"/>
                  <a:pt x="61" y="455"/>
                  <a:pt x="59" y="436"/>
                </a:cubicBezTo>
                <a:cubicBezTo>
                  <a:pt x="59" y="435"/>
                  <a:pt x="59" y="435"/>
                  <a:pt x="59" y="435"/>
                </a:cubicBezTo>
                <a:cubicBezTo>
                  <a:pt x="59" y="435"/>
                  <a:pt x="59" y="435"/>
                  <a:pt x="59" y="435"/>
                </a:cubicBezTo>
                <a:cubicBezTo>
                  <a:pt x="59" y="435"/>
                  <a:pt x="59" y="435"/>
                  <a:pt x="59" y="435"/>
                </a:cubicBezTo>
                <a:cubicBezTo>
                  <a:pt x="57" y="417"/>
                  <a:pt x="56" y="398"/>
                  <a:pt x="56" y="377"/>
                </a:cubicBezTo>
                <a:cubicBezTo>
                  <a:pt x="71" y="374"/>
                  <a:pt x="88" y="371"/>
                  <a:pt x="105" y="369"/>
                </a:cubicBezTo>
                <a:cubicBezTo>
                  <a:pt x="105" y="369"/>
                  <a:pt x="105" y="369"/>
                  <a:pt x="105" y="369"/>
                </a:cubicBezTo>
                <a:cubicBezTo>
                  <a:pt x="105" y="368"/>
                  <a:pt x="105" y="368"/>
                  <a:pt x="105" y="368"/>
                </a:cubicBezTo>
                <a:cubicBezTo>
                  <a:pt x="106" y="366"/>
                  <a:pt x="106" y="364"/>
                  <a:pt x="106" y="362"/>
                </a:cubicBezTo>
                <a:cubicBezTo>
                  <a:pt x="106" y="362"/>
                  <a:pt x="106" y="362"/>
                  <a:pt x="106" y="362"/>
                </a:cubicBezTo>
                <a:cubicBezTo>
                  <a:pt x="106" y="357"/>
                  <a:pt x="107" y="351"/>
                  <a:pt x="108" y="346"/>
                </a:cubicBezTo>
                <a:cubicBezTo>
                  <a:pt x="108" y="345"/>
                  <a:pt x="108" y="345"/>
                  <a:pt x="108" y="345"/>
                </a:cubicBezTo>
                <a:cubicBezTo>
                  <a:pt x="107" y="345"/>
                  <a:pt x="107" y="345"/>
                  <a:pt x="107" y="345"/>
                </a:cubicBezTo>
                <a:cubicBezTo>
                  <a:pt x="92" y="340"/>
                  <a:pt x="77" y="334"/>
                  <a:pt x="61" y="327"/>
                </a:cubicBezTo>
                <a:cubicBezTo>
                  <a:pt x="64" y="309"/>
                  <a:pt x="70" y="290"/>
                  <a:pt x="77" y="272"/>
                </a:cubicBezTo>
                <a:cubicBezTo>
                  <a:pt x="77" y="271"/>
                  <a:pt x="77" y="271"/>
                  <a:pt x="77" y="271"/>
                </a:cubicBezTo>
                <a:cubicBezTo>
                  <a:pt x="77" y="271"/>
                  <a:pt x="77" y="271"/>
                  <a:pt x="77" y="271"/>
                </a:cubicBezTo>
                <a:cubicBezTo>
                  <a:pt x="77" y="271"/>
                  <a:pt x="77" y="271"/>
                  <a:pt x="77" y="271"/>
                </a:cubicBezTo>
                <a:cubicBezTo>
                  <a:pt x="77" y="271"/>
                  <a:pt x="77" y="271"/>
                  <a:pt x="77" y="271"/>
                </a:cubicBezTo>
                <a:cubicBezTo>
                  <a:pt x="85" y="250"/>
                  <a:pt x="94" y="233"/>
                  <a:pt x="103" y="219"/>
                </a:cubicBezTo>
                <a:cubicBezTo>
                  <a:pt x="120" y="225"/>
                  <a:pt x="135" y="231"/>
                  <a:pt x="149" y="237"/>
                </a:cubicBezTo>
                <a:cubicBezTo>
                  <a:pt x="150" y="237"/>
                  <a:pt x="150" y="237"/>
                  <a:pt x="150" y="237"/>
                </a:cubicBezTo>
                <a:cubicBezTo>
                  <a:pt x="150" y="237"/>
                  <a:pt x="150" y="237"/>
                  <a:pt x="150" y="237"/>
                </a:cubicBezTo>
                <a:cubicBezTo>
                  <a:pt x="151" y="235"/>
                  <a:pt x="153" y="233"/>
                  <a:pt x="155" y="230"/>
                </a:cubicBezTo>
                <a:cubicBezTo>
                  <a:pt x="157" y="227"/>
                  <a:pt x="160" y="223"/>
                  <a:pt x="163" y="220"/>
                </a:cubicBezTo>
                <a:cubicBezTo>
                  <a:pt x="163" y="219"/>
                  <a:pt x="163" y="219"/>
                  <a:pt x="163" y="219"/>
                </a:cubicBezTo>
                <a:cubicBezTo>
                  <a:pt x="163" y="219"/>
                  <a:pt x="163" y="219"/>
                  <a:pt x="163" y="219"/>
                </a:cubicBezTo>
                <a:cubicBezTo>
                  <a:pt x="153" y="206"/>
                  <a:pt x="143" y="193"/>
                  <a:pt x="134" y="179"/>
                </a:cubicBezTo>
                <a:cubicBezTo>
                  <a:pt x="147" y="164"/>
                  <a:pt x="164" y="150"/>
                  <a:pt x="176" y="140"/>
                </a:cubicBezTo>
                <a:cubicBezTo>
                  <a:pt x="176" y="140"/>
                  <a:pt x="176" y="140"/>
                  <a:pt x="176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95" y="127"/>
                  <a:pt x="211" y="117"/>
                  <a:pt x="226" y="109"/>
                </a:cubicBezTo>
                <a:cubicBezTo>
                  <a:pt x="237" y="121"/>
                  <a:pt x="247" y="134"/>
                  <a:pt x="257" y="147"/>
                </a:cubicBezTo>
                <a:cubicBezTo>
                  <a:pt x="258" y="147"/>
                  <a:pt x="258" y="147"/>
                  <a:pt x="258" y="147"/>
                </a:cubicBezTo>
                <a:cubicBezTo>
                  <a:pt x="258" y="147"/>
                  <a:pt x="258" y="147"/>
                  <a:pt x="258" y="147"/>
                </a:cubicBezTo>
                <a:cubicBezTo>
                  <a:pt x="263" y="145"/>
                  <a:pt x="268" y="142"/>
                  <a:pt x="273" y="140"/>
                </a:cubicBezTo>
                <a:cubicBezTo>
                  <a:pt x="275" y="140"/>
                  <a:pt x="277" y="139"/>
                  <a:pt x="280" y="138"/>
                </a:cubicBezTo>
                <a:cubicBezTo>
                  <a:pt x="280" y="137"/>
                  <a:pt x="280" y="137"/>
                  <a:pt x="280" y="137"/>
                </a:cubicBezTo>
                <a:cubicBezTo>
                  <a:pt x="280" y="137"/>
                  <a:pt x="280" y="137"/>
                  <a:pt x="280" y="137"/>
                </a:cubicBezTo>
                <a:cubicBezTo>
                  <a:pt x="276" y="120"/>
                  <a:pt x="274" y="104"/>
                  <a:pt x="272" y="88"/>
                </a:cubicBezTo>
                <a:cubicBezTo>
                  <a:pt x="289" y="81"/>
                  <a:pt x="307" y="76"/>
                  <a:pt x="327" y="70"/>
                </a:cubicBezTo>
                <a:cubicBezTo>
                  <a:pt x="327" y="70"/>
                  <a:pt x="327" y="70"/>
                  <a:pt x="327" y="70"/>
                </a:cubicBezTo>
                <a:cubicBezTo>
                  <a:pt x="327" y="70"/>
                  <a:pt x="327" y="70"/>
                  <a:pt x="327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47" y="66"/>
                  <a:pt x="366" y="62"/>
                  <a:pt x="385" y="59"/>
                </a:cubicBezTo>
                <a:cubicBezTo>
                  <a:pt x="390" y="73"/>
                  <a:pt x="396" y="89"/>
                  <a:pt x="402" y="105"/>
                </a:cubicBezTo>
                <a:cubicBezTo>
                  <a:pt x="403" y="106"/>
                  <a:pt x="403" y="106"/>
                  <a:pt x="403" y="106"/>
                </a:cubicBezTo>
                <a:cubicBezTo>
                  <a:pt x="403" y="106"/>
                  <a:pt x="403" y="106"/>
                  <a:pt x="403" y="106"/>
                </a:cubicBezTo>
                <a:cubicBezTo>
                  <a:pt x="427" y="103"/>
                  <a:pt x="427" y="103"/>
                  <a:pt x="427" y="103"/>
                </a:cubicBezTo>
                <a:cubicBezTo>
                  <a:pt x="428" y="103"/>
                  <a:pt x="428" y="103"/>
                  <a:pt x="428" y="103"/>
                </a:cubicBezTo>
                <a:cubicBezTo>
                  <a:pt x="428" y="102"/>
                  <a:pt x="428" y="102"/>
                  <a:pt x="428" y="102"/>
                </a:cubicBezTo>
                <a:cubicBezTo>
                  <a:pt x="430" y="87"/>
                  <a:pt x="432" y="70"/>
                  <a:pt x="435" y="53"/>
                </a:cubicBezTo>
                <a:cubicBezTo>
                  <a:pt x="452" y="52"/>
                  <a:pt x="470" y="52"/>
                  <a:pt x="488" y="51"/>
                </a:cubicBezTo>
                <a:cubicBezTo>
                  <a:pt x="493" y="51"/>
                  <a:pt x="493" y="51"/>
                  <a:pt x="493" y="51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3986744" y="1755898"/>
            <a:ext cx="1577352" cy="1574517"/>
          </a:xfrm>
          <a:custGeom>
            <a:avLst/>
            <a:gdLst>
              <a:gd name="T0" fmla="*/ 559 w 615"/>
              <a:gd name="T1" fmla="*/ 308 h 614"/>
              <a:gd name="T2" fmla="*/ 610 w 615"/>
              <a:gd name="T3" fmla="*/ 253 h 614"/>
              <a:gd name="T4" fmla="*/ 541 w 615"/>
              <a:gd name="T5" fmla="*/ 215 h 614"/>
              <a:gd name="T6" fmla="*/ 566 w 615"/>
              <a:gd name="T7" fmla="*/ 140 h 614"/>
              <a:gd name="T8" fmla="*/ 491 w 615"/>
              <a:gd name="T9" fmla="*/ 135 h 614"/>
              <a:gd name="T10" fmla="*/ 434 w 615"/>
              <a:gd name="T11" fmla="*/ 90 h 614"/>
              <a:gd name="T12" fmla="*/ 412 w 615"/>
              <a:gd name="T13" fmla="*/ 18 h 614"/>
              <a:gd name="T14" fmla="*/ 345 w 615"/>
              <a:gd name="T15" fmla="*/ 58 h 614"/>
              <a:gd name="T16" fmla="*/ 292 w 615"/>
              <a:gd name="T17" fmla="*/ 0 h 614"/>
              <a:gd name="T18" fmla="*/ 250 w 615"/>
              <a:gd name="T19" fmla="*/ 62 h 614"/>
              <a:gd name="T20" fmla="*/ 183 w 615"/>
              <a:gd name="T21" fmla="*/ 89 h 614"/>
              <a:gd name="T22" fmla="*/ 109 w 615"/>
              <a:gd name="T23" fmla="*/ 71 h 614"/>
              <a:gd name="T24" fmla="*/ 111 w 615"/>
              <a:gd name="T25" fmla="*/ 150 h 614"/>
              <a:gd name="T26" fmla="*/ 33 w 615"/>
              <a:gd name="T27" fmla="*/ 167 h 614"/>
              <a:gd name="T28" fmla="*/ 67 w 615"/>
              <a:gd name="T29" fmla="*/ 234 h 614"/>
              <a:gd name="T30" fmla="*/ 56 w 615"/>
              <a:gd name="T31" fmla="*/ 306 h 614"/>
              <a:gd name="T32" fmla="*/ 4 w 615"/>
              <a:gd name="T33" fmla="*/ 361 h 614"/>
              <a:gd name="T34" fmla="*/ 73 w 615"/>
              <a:gd name="T35" fmla="*/ 399 h 614"/>
              <a:gd name="T36" fmla="*/ 49 w 615"/>
              <a:gd name="T37" fmla="*/ 474 h 614"/>
              <a:gd name="T38" fmla="*/ 124 w 615"/>
              <a:gd name="T39" fmla="*/ 479 h 614"/>
              <a:gd name="T40" fmla="*/ 181 w 615"/>
              <a:gd name="T41" fmla="*/ 524 h 614"/>
              <a:gd name="T42" fmla="*/ 202 w 615"/>
              <a:gd name="T43" fmla="*/ 596 h 614"/>
              <a:gd name="T44" fmla="*/ 270 w 615"/>
              <a:gd name="T45" fmla="*/ 556 h 614"/>
              <a:gd name="T46" fmla="*/ 323 w 615"/>
              <a:gd name="T47" fmla="*/ 614 h 614"/>
              <a:gd name="T48" fmla="*/ 365 w 615"/>
              <a:gd name="T49" fmla="*/ 552 h 614"/>
              <a:gd name="T50" fmla="*/ 432 w 615"/>
              <a:gd name="T51" fmla="*/ 525 h 614"/>
              <a:gd name="T52" fmla="*/ 505 w 615"/>
              <a:gd name="T53" fmla="*/ 543 h 614"/>
              <a:gd name="T54" fmla="*/ 504 w 615"/>
              <a:gd name="T55" fmla="*/ 464 h 614"/>
              <a:gd name="T56" fmla="*/ 581 w 615"/>
              <a:gd name="T57" fmla="*/ 447 h 614"/>
              <a:gd name="T58" fmla="*/ 548 w 615"/>
              <a:gd name="T59" fmla="*/ 380 h 614"/>
              <a:gd name="T60" fmla="*/ 295 w 615"/>
              <a:gd name="T61" fmla="*/ 379 h 614"/>
              <a:gd name="T62" fmla="*/ 201 w 615"/>
              <a:gd name="T63" fmla="*/ 377 h 614"/>
              <a:gd name="T64" fmla="*/ 202 w 615"/>
              <a:gd name="T65" fmla="*/ 235 h 614"/>
              <a:gd name="T66" fmla="*/ 295 w 615"/>
              <a:gd name="T67" fmla="*/ 236 h 614"/>
              <a:gd name="T68" fmla="*/ 295 w 615"/>
              <a:gd name="T69" fmla="*/ 379 h 614"/>
              <a:gd name="T70" fmla="*/ 386 w 615"/>
              <a:gd name="T71" fmla="*/ 395 h 614"/>
              <a:gd name="T72" fmla="*/ 345 w 615"/>
              <a:gd name="T73" fmla="*/ 298 h 614"/>
              <a:gd name="T74" fmla="*/ 339 w 615"/>
              <a:gd name="T75" fmla="*/ 260 h 614"/>
              <a:gd name="T76" fmla="*/ 372 w 615"/>
              <a:gd name="T77" fmla="*/ 244 h 614"/>
              <a:gd name="T78" fmla="*/ 395 w 615"/>
              <a:gd name="T79" fmla="*/ 217 h 614"/>
              <a:gd name="T80" fmla="*/ 432 w 615"/>
              <a:gd name="T81" fmla="*/ 395 h 614"/>
              <a:gd name="T82" fmla="*/ 249 w 615"/>
              <a:gd name="T83" fmla="*/ 253 h 614"/>
              <a:gd name="T84" fmla="*/ 233 w 615"/>
              <a:gd name="T85" fmla="*/ 266 h 614"/>
              <a:gd name="T86" fmla="*/ 233 w 615"/>
              <a:gd name="T87" fmla="*/ 346 h 614"/>
              <a:gd name="T88" fmla="*/ 249 w 615"/>
              <a:gd name="T89" fmla="*/ 361 h 614"/>
              <a:gd name="T90" fmla="*/ 264 w 615"/>
              <a:gd name="T91" fmla="*/ 348 h 614"/>
              <a:gd name="T92" fmla="*/ 264 w 615"/>
              <a:gd name="T93" fmla="*/ 26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5" h="614">
                <a:moveTo>
                  <a:pt x="556" y="344"/>
                </a:moveTo>
                <a:cubicBezTo>
                  <a:pt x="558" y="332"/>
                  <a:pt x="559" y="320"/>
                  <a:pt x="559" y="308"/>
                </a:cubicBezTo>
                <a:cubicBezTo>
                  <a:pt x="578" y="304"/>
                  <a:pt x="596" y="298"/>
                  <a:pt x="615" y="291"/>
                </a:cubicBezTo>
                <a:cubicBezTo>
                  <a:pt x="614" y="279"/>
                  <a:pt x="612" y="266"/>
                  <a:pt x="610" y="253"/>
                </a:cubicBezTo>
                <a:cubicBezTo>
                  <a:pt x="591" y="251"/>
                  <a:pt x="571" y="250"/>
                  <a:pt x="552" y="250"/>
                </a:cubicBezTo>
                <a:cubicBezTo>
                  <a:pt x="549" y="238"/>
                  <a:pt x="546" y="226"/>
                  <a:pt x="541" y="215"/>
                </a:cubicBezTo>
                <a:cubicBezTo>
                  <a:pt x="537" y="204"/>
                  <a:pt x="532" y="193"/>
                  <a:pt x="526" y="182"/>
                </a:cubicBezTo>
                <a:cubicBezTo>
                  <a:pt x="540" y="169"/>
                  <a:pt x="553" y="155"/>
                  <a:pt x="566" y="140"/>
                </a:cubicBezTo>
                <a:cubicBezTo>
                  <a:pt x="559" y="129"/>
                  <a:pt x="551" y="119"/>
                  <a:pt x="543" y="109"/>
                </a:cubicBezTo>
                <a:cubicBezTo>
                  <a:pt x="525" y="117"/>
                  <a:pt x="507" y="125"/>
                  <a:pt x="491" y="135"/>
                </a:cubicBezTo>
                <a:cubicBezTo>
                  <a:pt x="482" y="126"/>
                  <a:pt x="473" y="118"/>
                  <a:pt x="464" y="110"/>
                </a:cubicBezTo>
                <a:cubicBezTo>
                  <a:pt x="454" y="103"/>
                  <a:pt x="444" y="96"/>
                  <a:pt x="434" y="90"/>
                </a:cubicBezTo>
                <a:cubicBezTo>
                  <a:pt x="439" y="71"/>
                  <a:pt x="444" y="52"/>
                  <a:pt x="447" y="33"/>
                </a:cubicBezTo>
                <a:cubicBezTo>
                  <a:pt x="436" y="27"/>
                  <a:pt x="424" y="22"/>
                  <a:pt x="412" y="18"/>
                </a:cubicBezTo>
                <a:cubicBezTo>
                  <a:pt x="401" y="34"/>
                  <a:pt x="390" y="50"/>
                  <a:pt x="380" y="66"/>
                </a:cubicBezTo>
                <a:cubicBezTo>
                  <a:pt x="368" y="63"/>
                  <a:pt x="357" y="60"/>
                  <a:pt x="345" y="58"/>
                </a:cubicBezTo>
                <a:cubicBezTo>
                  <a:pt x="333" y="57"/>
                  <a:pt x="321" y="56"/>
                  <a:pt x="308" y="56"/>
                </a:cubicBezTo>
                <a:cubicBezTo>
                  <a:pt x="304" y="37"/>
                  <a:pt x="298" y="18"/>
                  <a:pt x="292" y="0"/>
                </a:cubicBezTo>
                <a:cubicBezTo>
                  <a:pt x="279" y="0"/>
                  <a:pt x="266" y="2"/>
                  <a:pt x="254" y="4"/>
                </a:cubicBezTo>
                <a:cubicBezTo>
                  <a:pt x="251" y="24"/>
                  <a:pt x="250" y="43"/>
                  <a:pt x="250" y="62"/>
                </a:cubicBezTo>
                <a:cubicBezTo>
                  <a:pt x="238" y="65"/>
                  <a:pt x="227" y="69"/>
                  <a:pt x="215" y="73"/>
                </a:cubicBezTo>
                <a:cubicBezTo>
                  <a:pt x="204" y="78"/>
                  <a:pt x="193" y="83"/>
                  <a:pt x="183" y="89"/>
                </a:cubicBezTo>
                <a:cubicBezTo>
                  <a:pt x="169" y="75"/>
                  <a:pt x="155" y="61"/>
                  <a:pt x="140" y="49"/>
                </a:cubicBezTo>
                <a:cubicBezTo>
                  <a:pt x="129" y="56"/>
                  <a:pt x="119" y="63"/>
                  <a:pt x="109" y="71"/>
                </a:cubicBezTo>
                <a:cubicBezTo>
                  <a:pt x="117" y="89"/>
                  <a:pt x="126" y="107"/>
                  <a:pt x="135" y="124"/>
                </a:cubicBezTo>
                <a:cubicBezTo>
                  <a:pt x="126" y="132"/>
                  <a:pt x="118" y="141"/>
                  <a:pt x="111" y="150"/>
                </a:cubicBezTo>
                <a:cubicBezTo>
                  <a:pt x="103" y="160"/>
                  <a:pt x="96" y="170"/>
                  <a:pt x="90" y="180"/>
                </a:cubicBezTo>
                <a:cubicBezTo>
                  <a:pt x="72" y="175"/>
                  <a:pt x="53" y="170"/>
                  <a:pt x="33" y="167"/>
                </a:cubicBezTo>
                <a:cubicBezTo>
                  <a:pt x="28" y="178"/>
                  <a:pt x="22" y="190"/>
                  <a:pt x="18" y="202"/>
                </a:cubicBezTo>
                <a:cubicBezTo>
                  <a:pt x="34" y="214"/>
                  <a:pt x="50" y="225"/>
                  <a:pt x="67" y="234"/>
                </a:cubicBezTo>
                <a:cubicBezTo>
                  <a:pt x="63" y="246"/>
                  <a:pt x="60" y="258"/>
                  <a:pt x="59" y="270"/>
                </a:cubicBezTo>
                <a:cubicBezTo>
                  <a:pt x="57" y="282"/>
                  <a:pt x="56" y="294"/>
                  <a:pt x="56" y="306"/>
                </a:cubicBezTo>
                <a:cubicBezTo>
                  <a:pt x="37" y="310"/>
                  <a:pt x="18" y="316"/>
                  <a:pt x="0" y="323"/>
                </a:cubicBezTo>
                <a:cubicBezTo>
                  <a:pt x="0" y="335"/>
                  <a:pt x="2" y="348"/>
                  <a:pt x="4" y="361"/>
                </a:cubicBezTo>
                <a:cubicBezTo>
                  <a:pt x="24" y="363"/>
                  <a:pt x="43" y="364"/>
                  <a:pt x="62" y="364"/>
                </a:cubicBezTo>
                <a:cubicBezTo>
                  <a:pt x="65" y="376"/>
                  <a:pt x="69" y="388"/>
                  <a:pt x="73" y="399"/>
                </a:cubicBezTo>
                <a:cubicBezTo>
                  <a:pt x="78" y="410"/>
                  <a:pt x="83" y="421"/>
                  <a:pt x="89" y="432"/>
                </a:cubicBezTo>
                <a:cubicBezTo>
                  <a:pt x="75" y="445"/>
                  <a:pt x="62" y="459"/>
                  <a:pt x="49" y="474"/>
                </a:cubicBezTo>
                <a:cubicBezTo>
                  <a:pt x="56" y="485"/>
                  <a:pt x="63" y="495"/>
                  <a:pt x="72" y="505"/>
                </a:cubicBezTo>
                <a:cubicBezTo>
                  <a:pt x="90" y="497"/>
                  <a:pt x="107" y="489"/>
                  <a:pt x="124" y="479"/>
                </a:cubicBezTo>
                <a:cubicBezTo>
                  <a:pt x="132" y="488"/>
                  <a:pt x="141" y="496"/>
                  <a:pt x="151" y="504"/>
                </a:cubicBezTo>
                <a:cubicBezTo>
                  <a:pt x="160" y="511"/>
                  <a:pt x="170" y="518"/>
                  <a:pt x="181" y="524"/>
                </a:cubicBezTo>
                <a:cubicBezTo>
                  <a:pt x="175" y="543"/>
                  <a:pt x="171" y="562"/>
                  <a:pt x="167" y="581"/>
                </a:cubicBezTo>
                <a:cubicBezTo>
                  <a:pt x="178" y="587"/>
                  <a:pt x="190" y="592"/>
                  <a:pt x="202" y="596"/>
                </a:cubicBezTo>
                <a:cubicBezTo>
                  <a:pt x="214" y="580"/>
                  <a:pt x="225" y="564"/>
                  <a:pt x="235" y="548"/>
                </a:cubicBezTo>
                <a:cubicBezTo>
                  <a:pt x="246" y="551"/>
                  <a:pt x="258" y="554"/>
                  <a:pt x="270" y="556"/>
                </a:cubicBezTo>
                <a:cubicBezTo>
                  <a:pt x="282" y="558"/>
                  <a:pt x="294" y="558"/>
                  <a:pt x="306" y="558"/>
                </a:cubicBezTo>
                <a:cubicBezTo>
                  <a:pt x="311" y="577"/>
                  <a:pt x="316" y="596"/>
                  <a:pt x="323" y="614"/>
                </a:cubicBezTo>
                <a:cubicBezTo>
                  <a:pt x="336" y="614"/>
                  <a:pt x="348" y="612"/>
                  <a:pt x="361" y="610"/>
                </a:cubicBezTo>
                <a:cubicBezTo>
                  <a:pt x="363" y="590"/>
                  <a:pt x="365" y="571"/>
                  <a:pt x="365" y="552"/>
                </a:cubicBezTo>
                <a:cubicBezTo>
                  <a:pt x="376" y="549"/>
                  <a:pt x="388" y="545"/>
                  <a:pt x="399" y="541"/>
                </a:cubicBezTo>
                <a:cubicBezTo>
                  <a:pt x="410" y="536"/>
                  <a:pt x="421" y="531"/>
                  <a:pt x="432" y="525"/>
                </a:cubicBezTo>
                <a:cubicBezTo>
                  <a:pt x="445" y="539"/>
                  <a:pt x="459" y="553"/>
                  <a:pt x="474" y="565"/>
                </a:cubicBezTo>
                <a:cubicBezTo>
                  <a:pt x="485" y="558"/>
                  <a:pt x="495" y="551"/>
                  <a:pt x="505" y="543"/>
                </a:cubicBezTo>
                <a:cubicBezTo>
                  <a:pt x="498" y="525"/>
                  <a:pt x="489" y="507"/>
                  <a:pt x="479" y="490"/>
                </a:cubicBezTo>
                <a:cubicBezTo>
                  <a:pt x="488" y="482"/>
                  <a:pt x="496" y="473"/>
                  <a:pt x="504" y="464"/>
                </a:cubicBezTo>
                <a:cubicBezTo>
                  <a:pt x="511" y="454"/>
                  <a:pt x="518" y="444"/>
                  <a:pt x="524" y="434"/>
                </a:cubicBezTo>
                <a:cubicBezTo>
                  <a:pt x="543" y="439"/>
                  <a:pt x="562" y="444"/>
                  <a:pt x="581" y="447"/>
                </a:cubicBezTo>
                <a:cubicBezTo>
                  <a:pt x="587" y="436"/>
                  <a:pt x="592" y="424"/>
                  <a:pt x="596" y="412"/>
                </a:cubicBezTo>
                <a:cubicBezTo>
                  <a:pt x="581" y="400"/>
                  <a:pt x="565" y="390"/>
                  <a:pt x="548" y="380"/>
                </a:cubicBezTo>
                <a:cubicBezTo>
                  <a:pt x="552" y="368"/>
                  <a:pt x="554" y="356"/>
                  <a:pt x="556" y="344"/>
                </a:cubicBezTo>
                <a:close/>
                <a:moveTo>
                  <a:pt x="295" y="379"/>
                </a:moveTo>
                <a:cubicBezTo>
                  <a:pt x="284" y="391"/>
                  <a:pt x="268" y="398"/>
                  <a:pt x="249" y="398"/>
                </a:cubicBezTo>
                <a:cubicBezTo>
                  <a:pt x="229" y="398"/>
                  <a:pt x="213" y="391"/>
                  <a:pt x="201" y="377"/>
                </a:cubicBezTo>
                <a:cubicBezTo>
                  <a:pt x="188" y="364"/>
                  <a:pt x="182" y="341"/>
                  <a:pt x="182" y="307"/>
                </a:cubicBezTo>
                <a:cubicBezTo>
                  <a:pt x="182" y="274"/>
                  <a:pt x="189" y="250"/>
                  <a:pt x="202" y="235"/>
                </a:cubicBezTo>
                <a:cubicBezTo>
                  <a:pt x="213" y="223"/>
                  <a:pt x="229" y="217"/>
                  <a:pt x="249" y="217"/>
                </a:cubicBezTo>
                <a:cubicBezTo>
                  <a:pt x="268" y="217"/>
                  <a:pt x="284" y="223"/>
                  <a:pt x="295" y="236"/>
                </a:cubicBezTo>
                <a:cubicBezTo>
                  <a:pt x="308" y="250"/>
                  <a:pt x="315" y="274"/>
                  <a:pt x="315" y="307"/>
                </a:cubicBezTo>
                <a:cubicBezTo>
                  <a:pt x="315" y="340"/>
                  <a:pt x="308" y="364"/>
                  <a:pt x="295" y="379"/>
                </a:cubicBezTo>
                <a:close/>
                <a:moveTo>
                  <a:pt x="432" y="395"/>
                </a:moveTo>
                <a:cubicBezTo>
                  <a:pt x="386" y="395"/>
                  <a:pt x="386" y="395"/>
                  <a:pt x="386" y="395"/>
                </a:cubicBezTo>
                <a:cubicBezTo>
                  <a:pt x="386" y="278"/>
                  <a:pt x="386" y="278"/>
                  <a:pt x="386" y="278"/>
                </a:cubicBezTo>
                <a:cubicBezTo>
                  <a:pt x="374" y="287"/>
                  <a:pt x="361" y="293"/>
                  <a:pt x="345" y="298"/>
                </a:cubicBezTo>
                <a:cubicBezTo>
                  <a:pt x="339" y="299"/>
                  <a:pt x="339" y="299"/>
                  <a:pt x="339" y="299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43" y="259"/>
                  <a:pt x="343" y="259"/>
                  <a:pt x="343" y="259"/>
                </a:cubicBezTo>
                <a:cubicBezTo>
                  <a:pt x="352" y="257"/>
                  <a:pt x="362" y="252"/>
                  <a:pt x="372" y="244"/>
                </a:cubicBezTo>
                <a:cubicBezTo>
                  <a:pt x="383" y="237"/>
                  <a:pt x="390" y="229"/>
                  <a:pt x="394" y="219"/>
                </a:cubicBezTo>
                <a:cubicBezTo>
                  <a:pt x="395" y="217"/>
                  <a:pt x="395" y="217"/>
                  <a:pt x="395" y="217"/>
                </a:cubicBezTo>
                <a:cubicBezTo>
                  <a:pt x="432" y="217"/>
                  <a:pt x="432" y="217"/>
                  <a:pt x="432" y="217"/>
                </a:cubicBezTo>
                <a:lnTo>
                  <a:pt x="432" y="395"/>
                </a:lnTo>
                <a:close/>
                <a:moveTo>
                  <a:pt x="258" y="255"/>
                </a:moveTo>
                <a:cubicBezTo>
                  <a:pt x="255" y="254"/>
                  <a:pt x="252" y="253"/>
                  <a:pt x="249" y="253"/>
                </a:cubicBezTo>
                <a:cubicBezTo>
                  <a:pt x="245" y="253"/>
                  <a:pt x="242" y="254"/>
                  <a:pt x="240" y="255"/>
                </a:cubicBezTo>
                <a:cubicBezTo>
                  <a:pt x="237" y="257"/>
                  <a:pt x="235" y="261"/>
                  <a:pt x="233" y="266"/>
                </a:cubicBezTo>
                <a:cubicBezTo>
                  <a:pt x="231" y="274"/>
                  <a:pt x="230" y="288"/>
                  <a:pt x="230" y="307"/>
                </a:cubicBezTo>
                <a:cubicBezTo>
                  <a:pt x="230" y="326"/>
                  <a:pt x="231" y="339"/>
                  <a:pt x="233" y="346"/>
                </a:cubicBezTo>
                <a:cubicBezTo>
                  <a:pt x="235" y="354"/>
                  <a:pt x="238" y="357"/>
                  <a:pt x="240" y="359"/>
                </a:cubicBezTo>
                <a:cubicBezTo>
                  <a:pt x="242" y="361"/>
                  <a:pt x="245" y="361"/>
                  <a:pt x="249" y="361"/>
                </a:cubicBezTo>
                <a:cubicBezTo>
                  <a:pt x="252" y="361"/>
                  <a:pt x="255" y="361"/>
                  <a:pt x="258" y="359"/>
                </a:cubicBezTo>
                <a:cubicBezTo>
                  <a:pt x="260" y="357"/>
                  <a:pt x="262" y="353"/>
                  <a:pt x="264" y="348"/>
                </a:cubicBezTo>
                <a:cubicBezTo>
                  <a:pt x="266" y="340"/>
                  <a:pt x="267" y="326"/>
                  <a:pt x="267" y="307"/>
                </a:cubicBezTo>
                <a:cubicBezTo>
                  <a:pt x="267" y="288"/>
                  <a:pt x="266" y="275"/>
                  <a:pt x="264" y="268"/>
                </a:cubicBezTo>
                <a:cubicBezTo>
                  <a:pt x="262" y="260"/>
                  <a:pt x="259" y="257"/>
                  <a:pt x="258" y="255"/>
                </a:cubicBezTo>
                <a:close/>
              </a:path>
            </a:pathLst>
          </a:custGeom>
          <a:solidFill>
            <a:srgbClr val="B71D22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Freeform 7"/>
          <p:cNvSpPr>
            <a:spLocks noEditPoints="1"/>
          </p:cNvSpPr>
          <p:nvPr/>
        </p:nvSpPr>
        <p:spPr bwMode="auto">
          <a:xfrm>
            <a:off x="6723497" y="1755898"/>
            <a:ext cx="1575934" cy="1577351"/>
          </a:xfrm>
          <a:custGeom>
            <a:avLst/>
            <a:gdLst>
              <a:gd name="T0" fmla="*/ 234 w 615"/>
              <a:gd name="T1" fmla="*/ 253 h 615"/>
              <a:gd name="T2" fmla="*/ 219 w 615"/>
              <a:gd name="T3" fmla="*/ 266 h 615"/>
              <a:gd name="T4" fmla="*/ 218 w 615"/>
              <a:gd name="T5" fmla="*/ 346 h 615"/>
              <a:gd name="T6" fmla="*/ 234 w 615"/>
              <a:gd name="T7" fmla="*/ 361 h 615"/>
              <a:gd name="T8" fmla="*/ 249 w 615"/>
              <a:gd name="T9" fmla="*/ 348 h 615"/>
              <a:gd name="T10" fmla="*/ 250 w 615"/>
              <a:gd name="T11" fmla="*/ 268 h 615"/>
              <a:gd name="T12" fmla="*/ 556 w 615"/>
              <a:gd name="T13" fmla="*/ 348 h 615"/>
              <a:gd name="T14" fmla="*/ 615 w 615"/>
              <a:gd name="T15" fmla="*/ 296 h 615"/>
              <a:gd name="T16" fmla="*/ 553 w 615"/>
              <a:gd name="T17" fmla="*/ 253 h 615"/>
              <a:gd name="T18" fmla="*/ 528 w 615"/>
              <a:gd name="T19" fmla="*/ 186 h 615"/>
              <a:gd name="T20" fmla="*/ 546 w 615"/>
              <a:gd name="T21" fmla="*/ 113 h 615"/>
              <a:gd name="T22" fmla="*/ 467 w 615"/>
              <a:gd name="T23" fmla="*/ 113 h 615"/>
              <a:gd name="T24" fmla="*/ 452 w 615"/>
              <a:gd name="T25" fmla="*/ 35 h 615"/>
              <a:gd name="T26" fmla="*/ 384 w 615"/>
              <a:gd name="T27" fmla="*/ 67 h 615"/>
              <a:gd name="T28" fmla="*/ 312 w 615"/>
              <a:gd name="T29" fmla="*/ 56 h 615"/>
              <a:gd name="T30" fmla="*/ 258 w 615"/>
              <a:gd name="T31" fmla="*/ 3 h 615"/>
              <a:gd name="T32" fmla="*/ 219 w 615"/>
              <a:gd name="T33" fmla="*/ 72 h 615"/>
              <a:gd name="T34" fmla="*/ 144 w 615"/>
              <a:gd name="T35" fmla="*/ 46 h 615"/>
              <a:gd name="T36" fmla="*/ 138 w 615"/>
              <a:gd name="T37" fmla="*/ 121 h 615"/>
              <a:gd name="T38" fmla="*/ 92 w 615"/>
              <a:gd name="T39" fmla="*/ 177 h 615"/>
              <a:gd name="T40" fmla="*/ 20 w 615"/>
              <a:gd name="T41" fmla="*/ 198 h 615"/>
              <a:gd name="T42" fmla="*/ 60 w 615"/>
              <a:gd name="T43" fmla="*/ 266 h 615"/>
              <a:gd name="T44" fmla="*/ 0 w 615"/>
              <a:gd name="T45" fmla="*/ 318 h 615"/>
              <a:gd name="T46" fmla="*/ 62 w 615"/>
              <a:gd name="T47" fmla="*/ 361 h 615"/>
              <a:gd name="T48" fmla="*/ 88 w 615"/>
              <a:gd name="T49" fmla="*/ 429 h 615"/>
              <a:gd name="T50" fmla="*/ 69 w 615"/>
              <a:gd name="T51" fmla="*/ 502 h 615"/>
              <a:gd name="T52" fmla="*/ 148 w 615"/>
              <a:gd name="T53" fmla="*/ 501 h 615"/>
              <a:gd name="T54" fmla="*/ 163 w 615"/>
              <a:gd name="T55" fmla="*/ 579 h 615"/>
              <a:gd name="T56" fmla="*/ 231 w 615"/>
              <a:gd name="T57" fmla="*/ 547 h 615"/>
              <a:gd name="T58" fmla="*/ 303 w 615"/>
              <a:gd name="T59" fmla="*/ 558 h 615"/>
              <a:gd name="T60" fmla="*/ 357 w 615"/>
              <a:gd name="T61" fmla="*/ 611 h 615"/>
              <a:gd name="T62" fmla="*/ 396 w 615"/>
              <a:gd name="T63" fmla="*/ 542 h 615"/>
              <a:gd name="T64" fmla="*/ 471 w 615"/>
              <a:gd name="T65" fmla="*/ 568 h 615"/>
              <a:gd name="T66" fmla="*/ 477 w 615"/>
              <a:gd name="T67" fmla="*/ 493 h 615"/>
              <a:gd name="T68" fmla="*/ 523 w 615"/>
              <a:gd name="T69" fmla="*/ 437 h 615"/>
              <a:gd name="T70" fmla="*/ 595 w 615"/>
              <a:gd name="T71" fmla="*/ 416 h 615"/>
              <a:gd name="T72" fmla="*/ 556 w 615"/>
              <a:gd name="T73" fmla="*/ 348 h 615"/>
              <a:gd name="T74" fmla="*/ 234 w 615"/>
              <a:gd name="T75" fmla="*/ 398 h 615"/>
              <a:gd name="T76" fmla="*/ 168 w 615"/>
              <a:gd name="T77" fmla="*/ 307 h 615"/>
              <a:gd name="T78" fmla="*/ 234 w 615"/>
              <a:gd name="T79" fmla="*/ 217 h 615"/>
              <a:gd name="T80" fmla="*/ 300 w 615"/>
              <a:gd name="T81" fmla="*/ 307 h 615"/>
              <a:gd name="T82" fmla="*/ 447 w 615"/>
              <a:gd name="T83" fmla="*/ 355 h 615"/>
              <a:gd name="T84" fmla="*/ 310 w 615"/>
              <a:gd name="T85" fmla="*/ 395 h 615"/>
              <a:gd name="T86" fmla="*/ 324 w 615"/>
              <a:gd name="T87" fmla="*/ 355 h 615"/>
              <a:gd name="T88" fmla="*/ 395 w 615"/>
              <a:gd name="T89" fmla="*/ 287 h 615"/>
              <a:gd name="T90" fmla="*/ 397 w 615"/>
              <a:gd name="T91" fmla="*/ 257 h 615"/>
              <a:gd name="T92" fmla="*/ 367 w 615"/>
              <a:gd name="T93" fmla="*/ 258 h 615"/>
              <a:gd name="T94" fmla="*/ 360 w 615"/>
              <a:gd name="T95" fmla="*/ 279 h 615"/>
              <a:gd name="T96" fmla="*/ 319 w 615"/>
              <a:gd name="T97" fmla="*/ 276 h 615"/>
              <a:gd name="T98" fmla="*/ 315 w 615"/>
              <a:gd name="T99" fmla="*/ 270 h 615"/>
              <a:gd name="T100" fmla="*/ 382 w 615"/>
              <a:gd name="T101" fmla="*/ 217 h 615"/>
              <a:gd name="T102" fmla="*/ 447 w 615"/>
              <a:gd name="T103" fmla="*/ 268 h 615"/>
              <a:gd name="T104" fmla="*/ 427 w 615"/>
              <a:gd name="T105" fmla="*/ 314 h 615"/>
              <a:gd name="T106" fmla="*/ 381 w 615"/>
              <a:gd name="T107" fmla="*/ 354 h 615"/>
              <a:gd name="T108" fmla="*/ 447 w 615"/>
              <a:gd name="T109" fmla="*/ 355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5" h="615">
                <a:moveTo>
                  <a:pt x="243" y="255"/>
                </a:moveTo>
                <a:cubicBezTo>
                  <a:pt x="240" y="254"/>
                  <a:pt x="238" y="253"/>
                  <a:pt x="234" y="253"/>
                </a:cubicBezTo>
                <a:cubicBezTo>
                  <a:pt x="231" y="253"/>
                  <a:pt x="228" y="254"/>
                  <a:pt x="225" y="255"/>
                </a:cubicBezTo>
                <a:cubicBezTo>
                  <a:pt x="223" y="257"/>
                  <a:pt x="220" y="261"/>
                  <a:pt x="219" y="266"/>
                </a:cubicBezTo>
                <a:cubicBezTo>
                  <a:pt x="217" y="274"/>
                  <a:pt x="215" y="288"/>
                  <a:pt x="215" y="307"/>
                </a:cubicBezTo>
                <a:cubicBezTo>
                  <a:pt x="215" y="326"/>
                  <a:pt x="216" y="339"/>
                  <a:pt x="218" y="346"/>
                </a:cubicBezTo>
                <a:cubicBezTo>
                  <a:pt x="221" y="354"/>
                  <a:pt x="223" y="357"/>
                  <a:pt x="225" y="359"/>
                </a:cubicBezTo>
                <a:cubicBezTo>
                  <a:pt x="228" y="361"/>
                  <a:pt x="231" y="361"/>
                  <a:pt x="234" y="361"/>
                </a:cubicBezTo>
                <a:cubicBezTo>
                  <a:pt x="238" y="361"/>
                  <a:pt x="241" y="361"/>
                  <a:pt x="243" y="359"/>
                </a:cubicBezTo>
                <a:cubicBezTo>
                  <a:pt x="246" y="357"/>
                  <a:pt x="248" y="353"/>
                  <a:pt x="249" y="348"/>
                </a:cubicBezTo>
                <a:cubicBezTo>
                  <a:pt x="252" y="340"/>
                  <a:pt x="253" y="326"/>
                  <a:pt x="253" y="307"/>
                </a:cubicBezTo>
                <a:cubicBezTo>
                  <a:pt x="253" y="288"/>
                  <a:pt x="252" y="275"/>
                  <a:pt x="250" y="268"/>
                </a:cubicBezTo>
                <a:cubicBezTo>
                  <a:pt x="247" y="260"/>
                  <a:pt x="245" y="257"/>
                  <a:pt x="243" y="255"/>
                </a:cubicBezTo>
                <a:close/>
                <a:moveTo>
                  <a:pt x="556" y="348"/>
                </a:moveTo>
                <a:cubicBezTo>
                  <a:pt x="558" y="336"/>
                  <a:pt x="559" y="324"/>
                  <a:pt x="559" y="312"/>
                </a:cubicBezTo>
                <a:cubicBezTo>
                  <a:pt x="578" y="308"/>
                  <a:pt x="597" y="302"/>
                  <a:pt x="615" y="296"/>
                </a:cubicBezTo>
                <a:cubicBezTo>
                  <a:pt x="615" y="283"/>
                  <a:pt x="613" y="270"/>
                  <a:pt x="611" y="258"/>
                </a:cubicBezTo>
                <a:cubicBezTo>
                  <a:pt x="592" y="255"/>
                  <a:pt x="573" y="254"/>
                  <a:pt x="553" y="253"/>
                </a:cubicBezTo>
                <a:cubicBezTo>
                  <a:pt x="551" y="241"/>
                  <a:pt x="547" y="230"/>
                  <a:pt x="543" y="218"/>
                </a:cubicBezTo>
                <a:cubicBezTo>
                  <a:pt x="538" y="207"/>
                  <a:pt x="534" y="196"/>
                  <a:pt x="528" y="186"/>
                </a:cubicBezTo>
                <a:cubicBezTo>
                  <a:pt x="542" y="172"/>
                  <a:pt x="555" y="159"/>
                  <a:pt x="568" y="144"/>
                </a:cubicBezTo>
                <a:cubicBezTo>
                  <a:pt x="562" y="133"/>
                  <a:pt x="554" y="122"/>
                  <a:pt x="546" y="113"/>
                </a:cubicBezTo>
                <a:cubicBezTo>
                  <a:pt x="528" y="120"/>
                  <a:pt x="510" y="128"/>
                  <a:pt x="493" y="138"/>
                </a:cubicBezTo>
                <a:cubicBezTo>
                  <a:pt x="485" y="129"/>
                  <a:pt x="476" y="120"/>
                  <a:pt x="467" y="113"/>
                </a:cubicBezTo>
                <a:cubicBezTo>
                  <a:pt x="458" y="105"/>
                  <a:pt x="448" y="98"/>
                  <a:pt x="437" y="92"/>
                </a:cubicBezTo>
                <a:cubicBezTo>
                  <a:pt x="443" y="73"/>
                  <a:pt x="448" y="54"/>
                  <a:pt x="452" y="35"/>
                </a:cubicBezTo>
                <a:cubicBezTo>
                  <a:pt x="440" y="29"/>
                  <a:pt x="429" y="24"/>
                  <a:pt x="417" y="19"/>
                </a:cubicBezTo>
                <a:cubicBezTo>
                  <a:pt x="405" y="35"/>
                  <a:pt x="394" y="51"/>
                  <a:pt x="384" y="67"/>
                </a:cubicBezTo>
                <a:cubicBezTo>
                  <a:pt x="372" y="64"/>
                  <a:pt x="360" y="61"/>
                  <a:pt x="349" y="59"/>
                </a:cubicBezTo>
                <a:cubicBezTo>
                  <a:pt x="337" y="57"/>
                  <a:pt x="325" y="56"/>
                  <a:pt x="312" y="56"/>
                </a:cubicBezTo>
                <a:cubicBezTo>
                  <a:pt x="308" y="37"/>
                  <a:pt x="303" y="18"/>
                  <a:pt x="297" y="0"/>
                </a:cubicBezTo>
                <a:cubicBezTo>
                  <a:pt x="284" y="0"/>
                  <a:pt x="271" y="1"/>
                  <a:pt x="258" y="3"/>
                </a:cubicBezTo>
                <a:cubicBezTo>
                  <a:pt x="256" y="23"/>
                  <a:pt x="254" y="42"/>
                  <a:pt x="254" y="61"/>
                </a:cubicBezTo>
                <a:cubicBezTo>
                  <a:pt x="242" y="64"/>
                  <a:pt x="230" y="68"/>
                  <a:pt x="219" y="72"/>
                </a:cubicBezTo>
                <a:cubicBezTo>
                  <a:pt x="208" y="76"/>
                  <a:pt x="197" y="81"/>
                  <a:pt x="186" y="87"/>
                </a:cubicBezTo>
                <a:cubicBezTo>
                  <a:pt x="173" y="73"/>
                  <a:pt x="159" y="59"/>
                  <a:pt x="144" y="46"/>
                </a:cubicBezTo>
                <a:cubicBezTo>
                  <a:pt x="133" y="53"/>
                  <a:pt x="123" y="60"/>
                  <a:pt x="113" y="69"/>
                </a:cubicBezTo>
                <a:cubicBezTo>
                  <a:pt x="121" y="87"/>
                  <a:pt x="129" y="104"/>
                  <a:pt x="138" y="121"/>
                </a:cubicBezTo>
                <a:cubicBezTo>
                  <a:pt x="129" y="129"/>
                  <a:pt x="121" y="138"/>
                  <a:pt x="113" y="148"/>
                </a:cubicBezTo>
                <a:cubicBezTo>
                  <a:pt x="106" y="157"/>
                  <a:pt x="99" y="167"/>
                  <a:pt x="92" y="177"/>
                </a:cubicBezTo>
                <a:cubicBezTo>
                  <a:pt x="74" y="171"/>
                  <a:pt x="55" y="167"/>
                  <a:pt x="36" y="163"/>
                </a:cubicBezTo>
                <a:cubicBezTo>
                  <a:pt x="30" y="174"/>
                  <a:pt x="25" y="186"/>
                  <a:pt x="20" y="198"/>
                </a:cubicBezTo>
                <a:cubicBezTo>
                  <a:pt x="36" y="210"/>
                  <a:pt x="51" y="221"/>
                  <a:pt x="68" y="231"/>
                </a:cubicBezTo>
                <a:cubicBezTo>
                  <a:pt x="64" y="242"/>
                  <a:pt x="61" y="254"/>
                  <a:pt x="60" y="266"/>
                </a:cubicBezTo>
                <a:cubicBezTo>
                  <a:pt x="57" y="278"/>
                  <a:pt x="56" y="290"/>
                  <a:pt x="56" y="302"/>
                </a:cubicBezTo>
                <a:cubicBezTo>
                  <a:pt x="37" y="306"/>
                  <a:pt x="19" y="312"/>
                  <a:pt x="0" y="318"/>
                </a:cubicBezTo>
                <a:cubicBezTo>
                  <a:pt x="0" y="331"/>
                  <a:pt x="2" y="344"/>
                  <a:pt x="4" y="356"/>
                </a:cubicBezTo>
                <a:cubicBezTo>
                  <a:pt x="23" y="359"/>
                  <a:pt x="43" y="360"/>
                  <a:pt x="62" y="361"/>
                </a:cubicBezTo>
                <a:cubicBezTo>
                  <a:pt x="65" y="373"/>
                  <a:pt x="68" y="384"/>
                  <a:pt x="72" y="396"/>
                </a:cubicBezTo>
                <a:cubicBezTo>
                  <a:pt x="77" y="407"/>
                  <a:pt x="82" y="418"/>
                  <a:pt x="88" y="429"/>
                </a:cubicBezTo>
                <a:cubicBezTo>
                  <a:pt x="73" y="442"/>
                  <a:pt x="60" y="456"/>
                  <a:pt x="47" y="470"/>
                </a:cubicBezTo>
                <a:cubicBezTo>
                  <a:pt x="54" y="481"/>
                  <a:pt x="61" y="492"/>
                  <a:pt x="69" y="502"/>
                </a:cubicBezTo>
                <a:cubicBezTo>
                  <a:pt x="87" y="494"/>
                  <a:pt x="105" y="486"/>
                  <a:pt x="122" y="476"/>
                </a:cubicBezTo>
                <a:cubicBezTo>
                  <a:pt x="130" y="485"/>
                  <a:pt x="139" y="494"/>
                  <a:pt x="148" y="501"/>
                </a:cubicBezTo>
                <a:cubicBezTo>
                  <a:pt x="157" y="509"/>
                  <a:pt x="167" y="516"/>
                  <a:pt x="178" y="522"/>
                </a:cubicBezTo>
                <a:cubicBezTo>
                  <a:pt x="172" y="541"/>
                  <a:pt x="167" y="560"/>
                  <a:pt x="163" y="579"/>
                </a:cubicBezTo>
                <a:cubicBezTo>
                  <a:pt x="175" y="585"/>
                  <a:pt x="186" y="590"/>
                  <a:pt x="198" y="595"/>
                </a:cubicBezTo>
                <a:cubicBezTo>
                  <a:pt x="210" y="579"/>
                  <a:pt x="221" y="563"/>
                  <a:pt x="231" y="547"/>
                </a:cubicBezTo>
                <a:cubicBezTo>
                  <a:pt x="243" y="550"/>
                  <a:pt x="255" y="553"/>
                  <a:pt x="267" y="555"/>
                </a:cubicBezTo>
                <a:cubicBezTo>
                  <a:pt x="279" y="557"/>
                  <a:pt x="291" y="558"/>
                  <a:pt x="303" y="558"/>
                </a:cubicBezTo>
                <a:cubicBezTo>
                  <a:pt x="307" y="577"/>
                  <a:pt x="312" y="596"/>
                  <a:pt x="319" y="615"/>
                </a:cubicBezTo>
                <a:cubicBezTo>
                  <a:pt x="332" y="614"/>
                  <a:pt x="344" y="613"/>
                  <a:pt x="357" y="611"/>
                </a:cubicBezTo>
                <a:cubicBezTo>
                  <a:pt x="359" y="591"/>
                  <a:pt x="361" y="572"/>
                  <a:pt x="361" y="553"/>
                </a:cubicBezTo>
                <a:cubicBezTo>
                  <a:pt x="373" y="550"/>
                  <a:pt x="385" y="546"/>
                  <a:pt x="396" y="542"/>
                </a:cubicBezTo>
                <a:cubicBezTo>
                  <a:pt x="407" y="538"/>
                  <a:pt x="419" y="533"/>
                  <a:pt x="429" y="527"/>
                </a:cubicBezTo>
                <a:cubicBezTo>
                  <a:pt x="442" y="541"/>
                  <a:pt x="456" y="555"/>
                  <a:pt x="471" y="568"/>
                </a:cubicBezTo>
                <a:cubicBezTo>
                  <a:pt x="482" y="561"/>
                  <a:pt x="492" y="554"/>
                  <a:pt x="502" y="545"/>
                </a:cubicBezTo>
                <a:cubicBezTo>
                  <a:pt x="495" y="527"/>
                  <a:pt x="486" y="510"/>
                  <a:pt x="477" y="493"/>
                </a:cubicBezTo>
                <a:cubicBezTo>
                  <a:pt x="486" y="485"/>
                  <a:pt x="494" y="476"/>
                  <a:pt x="502" y="467"/>
                </a:cubicBezTo>
                <a:cubicBezTo>
                  <a:pt x="510" y="457"/>
                  <a:pt x="517" y="447"/>
                  <a:pt x="523" y="437"/>
                </a:cubicBezTo>
                <a:cubicBezTo>
                  <a:pt x="541" y="443"/>
                  <a:pt x="560" y="447"/>
                  <a:pt x="579" y="451"/>
                </a:cubicBezTo>
                <a:cubicBezTo>
                  <a:pt x="585" y="440"/>
                  <a:pt x="591" y="428"/>
                  <a:pt x="595" y="416"/>
                </a:cubicBezTo>
                <a:cubicBezTo>
                  <a:pt x="580" y="404"/>
                  <a:pt x="564" y="393"/>
                  <a:pt x="547" y="383"/>
                </a:cubicBezTo>
                <a:cubicBezTo>
                  <a:pt x="551" y="372"/>
                  <a:pt x="554" y="360"/>
                  <a:pt x="556" y="348"/>
                </a:cubicBezTo>
                <a:close/>
                <a:moveTo>
                  <a:pt x="281" y="379"/>
                </a:moveTo>
                <a:cubicBezTo>
                  <a:pt x="269" y="391"/>
                  <a:pt x="254" y="398"/>
                  <a:pt x="234" y="398"/>
                </a:cubicBezTo>
                <a:cubicBezTo>
                  <a:pt x="214" y="398"/>
                  <a:pt x="198" y="391"/>
                  <a:pt x="186" y="377"/>
                </a:cubicBezTo>
                <a:cubicBezTo>
                  <a:pt x="174" y="364"/>
                  <a:pt x="168" y="341"/>
                  <a:pt x="168" y="307"/>
                </a:cubicBezTo>
                <a:cubicBezTo>
                  <a:pt x="168" y="274"/>
                  <a:pt x="175" y="250"/>
                  <a:pt x="188" y="235"/>
                </a:cubicBezTo>
                <a:cubicBezTo>
                  <a:pt x="199" y="223"/>
                  <a:pt x="214" y="217"/>
                  <a:pt x="234" y="217"/>
                </a:cubicBezTo>
                <a:cubicBezTo>
                  <a:pt x="254" y="217"/>
                  <a:pt x="269" y="223"/>
                  <a:pt x="281" y="236"/>
                </a:cubicBezTo>
                <a:cubicBezTo>
                  <a:pt x="294" y="250"/>
                  <a:pt x="300" y="274"/>
                  <a:pt x="300" y="307"/>
                </a:cubicBezTo>
                <a:cubicBezTo>
                  <a:pt x="300" y="340"/>
                  <a:pt x="294" y="364"/>
                  <a:pt x="281" y="379"/>
                </a:cubicBezTo>
                <a:close/>
                <a:moveTo>
                  <a:pt x="447" y="355"/>
                </a:moveTo>
                <a:cubicBezTo>
                  <a:pt x="447" y="395"/>
                  <a:pt x="447" y="395"/>
                  <a:pt x="447" y="395"/>
                </a:cubicBezTo>
                <a:cubicBezTo>
                  <a:pt x="310" y="395"/>
                  <a:pt x="310" y="395"/>
                  <a:pt x="310" y="395"/>
                </a:cubicBezTo>
                <a:cubicBezTo>
                  <a:pt x="311" y="389"/>
                  <a:pt x="311" y="389"/>
                  <a:pt x="311" y="389"/>
                </a:cubicBezTo>
                <a:cubicBezTo>
                  <a:pt x="312" y="377"/>
                  <a:pt x="317" y="366"/>
                  <a:pt x="324" y="355"/>
                </a:cubicBezTo>
                <a:cubicBezTo>
                  <a:pt x="331" y="345"/>
                  <a:pt x="345" y="331"/>
                  <a:pt x="366" y="314"/>
                </a:cubicBezTo>
                <a:cubicBezTo>
                  <a:pt x="386" y="297"/>
                  <a:pt x="393" y="290"/>
                  <a:pt x="395" y="287"/>
                </a:cubicBezTo>
                <a:cubicBezTo>
                  <a:pt x="399" y="281"/>
                  <a:pt x="401" y="276"/>
                  <a:pt x="401" y="270"/>
                </a:cubicBezTo>
                <a:cubicBezTo>
                  <a:pt x="401" y="264"/>
                  <a:pt x="400" y="260"/>
                  <a:pt x="397" y="257"/>
                </a:cubicBezTo>
                <a:cubicBezTo>
                  <a:pt x="393" y="254"/>
                  <a:pt x="388" y="253"/>
                  <a:pt x="382" y="253"/>
                </a:cubicBezTo>
                <a:cubicBezTo>
                  <a:pt x="375" y="253"/>
                  <a:pt x="370" y="254"/>
                  <a:pt x="367" y="258"/>
                </a:cubicBezTo>
                <a:cubicBezTo>
                  <a:pt x="363" y="261"/>
                  <a:pt x="361" y="266"/>
                  <a:pt x="360" y="275"/>
                </a:cubicBezTo>
                <a:cubicBezTo>
                  <a:pt x="360" y="279"/>
                  <a:pt x="360" y="279"/>
                  <a:pt x="360" y="279"/>
                </a:cubicBezTo>
                <a:cubicBezTo>
                  <a:pt x="355" y="279"/>
                  <a:pt x="355" y="279"/>
                  <a:pt x="355" y="279"/>
                </a:cubicBezTo>
                <a:cubicBezTo>
                  <a:pt x="319" y="276"/>
                  <a:pt x="319" y="276"/>
                  <a:pt x="319" y="276"/>
                </a:cubicBezTo>
                <a:cubicBezTo>
                  <a:pt x="314" y="275"/>
                  <a:pt x="314" y="275"/>
                  <a:pt x="314" y="275"/>
                </a:cubicBezTo>
                <a:cubicBezTo>
                  <a:pt x="315" y="270"/>
                  <a:pt x="315" y="270"/>
                  <a:pt x="315" y="270"/>
                </a:cubicBezTo>
                <a:cubicBezTo>
                  <a:pt x="317" y="251"/>
                  <a:pt x="325" y="237"/>
                  <a:pt x="337" y="229"/>
                </a:cubicBezTo>
                <a:cubicBezTo>
                  <a:pt x="349" y="221"/>
                  <a:pt x="365" y="217"/>
                  <a:pt x="382" y="217"/>
                </a:cubicBezTo>
                <a:cubicBezTo>
                  <a:pt x="402" y="217"/>
                  <a:pt x="418" y="221"/>
                  <a:pt x="430" y="231"/>
                </a:cubicBezTo>
                <a:cubicBezTo>
                  <a:pt x="441" y="241"/>
                  <a:pt x="447" y="253"/>
                  <a:pt x="447" y="268"/>
                </a:cubicBezTo>
                <a:cubicBezTo>
                  <a:pt x="447" y="276"/>
                  <a:pt x="446" y="284"/>
                  <a:pt x="442" y="292"/>
                </a:cubicBezTo>
                <a:cubicBezTo>
                  <a:pt x="439" y="299"/>
                  <a:pt x="434" y="306"/>
                  <a:pt x="427" y="314"/>
                </a:cubicBezTo>
                <a:cubicBezTo>
                  <a:pt x="422" y="319"/>
                  <a:pt x="414" y="327"/>
                  <a:pt x="403" y="336"/>
                </a:cubicBezTo>
                <a:cubicBezTo>
                  <a:pt x="391" y="345"/>
                  <a:pt x="384" y="352"/>
                  <a:pt x="381" y="354"/>
                </a:cubicBezTo>
                <a:cubicBezTo>
                  <a:pt x="381" y="355"/>
                  <a:pt x="381" y="355"/>
                  <a:pt x="380" y="355"/>
                </a:cubicBezTo>
                <a:lnTo>
                  <a:pt x="447" y="355"/>
                </a:lnTo>
                <a:close/>
              </a:path>
            </a:pathLst>
          </a:custGeom>
          <a:solidFill>
            <a:srgbClr val="B71D22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Freeform 8"/>
          <p:cNvSpPr>
            <a:spLocks noEditPoints="1"/>
          </p:cNvSpPr>
          <p:nvPr/>
        </p:nvSpPr>
        <p:spPr bwMode="auto">
          <a:xfrm>
            <a:off x="5323617" y="4043259"/>
            <a:ext cx="1566014" cy="1568848"/>
          </a:xfrm>
          <a:custGeom>
            <a:avLst/>
            <a:gdLst>
              <a:gd name="T0" fmla="*/ 556 w 611"/>
              <a:gd name="T1" fmla="*/ 284 h 612"/>
              <a:gd name="T2" fmla="*/ 601 w 611"/>
              <a:gd name="T3" fmla="*/ 219 h 612"/>
              <a:gd name="T4" fmla="*/ 530 w 611"/>
              <a:gd name="T5" fmla="*/ 193 h 612"/>
              <a:gd name="T6" fmla="*/ 489 w 611"/>
              <a:gd name="T7" fmla="*/ 134 h 612"/>
              <a:gd name="T8" fmla="*/ 488 w 611"/>
              <a:gd name="T9" fmla="*/ 59 h 612"/>
              <a:gd name="T10" fmla="*/ 412 w 611"/>
              <a:gd name="T11" fmla="*/ 78 h 612"/>
              <a:gd name="T12" fmla="*/ 378 w 611"/>
              <a:gd name="T13" fmla="*/ 7 h 612"/>
              <a:gd name="T14" fmla="*/ 320 w 611"/>
              <a:gd name="T15" fmla="*/ 55 h 612"/>
              <a:gd name="T16" fmla="*/ 248 w 611"/>
              <a:gd name="T17" fmla="*/ 61 h 612"/>
              <a:gd name="T18" fmla="*/ 183 w 611"/>
              <a:gd name="T19" fmla="*/ 24 h 612"/>
              <a:gd name="T20" fmla="*/ 161 w 611"/>
              <a:gd name="T21" fmla="*/ 100 h 612"/>
              <a:gd name="T22" fmla="*/ 83 w 611"/>
              <a:gd name="T23" fmla="*/ 94 h 612"/>
              <a:gd name="T24" fmla="*/ 95 w 611"/>
              <a:gd name="T25" fmla="*/ 168 h 612"/>
              <a:gd name="T26" fmla="*/ 65 w 611"/>
              <a:gd name="T27" fmla="*/ 234 h 612"/>
              <a:gd name="T28" fmla="*/ 0 w 611"/>
              <a:gd name="T29" fmla="*/ 272 h 612"/>
              <a:gd name="T30" fmla="*/ 55 w 611"/>
              <a:gd name="T31" fmla="*/ 328 h 612"/>
              <a:gd name="T32" fmla="*/ 10 w 611"/>
              <a:gd name="T33" fmla="*/ 393 h 612"/>
              <a:gd name="T34" fmla="*/ 81 w 611"/>
              <a:gd name="T35" fmla="*/ 419 h 612"/>
              <a:gd name="T36" fmla="*/ 123 w 611"/>
              <a:gd name="T37" fmla="*/ 478 h 612"/>
              <a:gd name="T38" fmla="*/ 123 w 611"/>
              <a:gd name="T39" fmla="*/ 554 h 612"/>
              <a:gd name="T40" fmla="*/ 199 w 611"/>
              <a:gd name="T41" fmla="*/ 534 h 612"/>
              <a:gd name="T42" fmla="*/ 233 w 611"/>
              <a:gd name="T43" fmla="*/ 605 h 612"/>
              <a:gd name="T44" fmla="*/ 291 w 611"/>
              <a:gd name="T45" fmla="*/ 557 h 612"/>
              <a:gd name="T46" fmla="*/ 363 w 611"/>
              <a:gd name="T47" fmla="*/ 551 h 612"/>
              <a:gd name="T48" fmla="*/ 429 w 611"/>
              <a:gd name="T49" fmla="*/ 588 h 612"/>
              <a:gd name="T50" fmla="*/ 450 w 611"/>
              <a:gd name="T51" fmla="*/ 512 h 612"/>
              <a:gd name="T52" fmla="*/ 528 w 611"/>
              <a:gd name="T53" fmla="*/ 518 h 612"/>
              <a:gd name="T54" fmla="*/ 516 w 611"/>
              <a:gd name="T55" fmla="*/ 444 h 612"/>
              <a:gd name="T56" fmla="*/ 546 w 611"/>
              <a:gd name="T57" fmla="*/ 378 h 612"/>
              <a:gd name="T58" fmla="*/ 611 w 611"/>
              <a:gd name="T59" fmla="*/ 340 h 612"/>
              <a:gd name="T60" fmla="*/ 278 w 611"/>
              <a:gd name="T61" fmla="*/ 378 h 612"/>
              <a:gd name="T62" fmla="*/ 183 w 611"/>
              <a:gd name="T63" fmla="*/ 376 h 612"/>
              <a:gd name="T64" fmla="*/ 185 w 611"/>
              <a:gd name="T65" fmla="*/ 234 h 612"/>
              <a:gd name="T66" fmla="*/ 278 w 611"/>
              <a:gd name="T67" fmla="*/ 235 h 612"/>
              <a:gd name="T68" fmla="*/ 278 w 611"/>
              <a:gd name="T69" fmla="*/ 378 h 612"/>
              <a:gd name="T70" fmla="*/ 378 w 611"/>
              <a:gd name="T71" fmla="*/ 397 h 612"/>
              <a:gd name="T72" fmla="*/ 311 w 611"/>
              <a:gd name="T73" fmla="*/ 345 h 612"/>
              <a:gd name="T74" fmla="*/ 315 w 611"/>
              <a:gd name="T75" fmla="*/ 340 h 612"/>
              <a:gd name="T76" fmla="*/ 355 w 611"/>
              <a:gd name="T77" fmla="*/ 335 h 612"/>
              <a:gd name="T78" fmla="*/ 363 w 611"/>
              <a:gd name="T79" fmla="*/ 355 h 612"/>
              <a:gd name="T80" fmla="*/ 393 w 611"/>
              <a:gd name="T81" fmla="*/ 354 h 612"/>
              <a:gd name="T82" fmla="*/ 394 w 611"/>
              <a:gd name="T83" fmla="*/ 321 h 612"/>
              <a:gd name="T84" fmla="*/ 363 w 611"/>
              <a:gd name="T85" fmla="*/ 318 h 612"/>
              <a:gd name="T86" fmla="*/ 358 w 611"/>
              <a:gd name="T87" fmla="*/ 313 h 612"/>
              <a:gd name="T88" fmla="*/ 362 w 611"/>
              <a:gd name="T89" fmla="*/ 282 h 612"/>
              <a:gd name="T90" fmla="*/ 368 w 611"/>
              <a:gd name="T91" fmla="*/ 282 h 612"/>
              <a:gd name="T92" fmla="*/ 392 w 611"/>
              <a:gd name="T93" fmla="*/ 265 h 612"/>
              <a:gd name="T94" fmla="*/ 376 w 611"/>
              <a:gd name="T95" fmla="*/ 251 h 612"/>
              <a:gd name="T96" fmla="*/ 356 w 611"/>
              <a:gd name="T97" fmla="*/ 270 h 612"/>
              <a:gd name="T98" fmla="*/ 351 w 611"/>
              <a:gd name="T99" fmla="*/ 274 h 612"/>
              <a:gd name="T100" fmla="*/ 313 w 611"/>
              <a:gd name="T101" fmla="*/ 268 h 612"/>
              <a:gd name="T102" fmla="*/ 325 w 611"/>
              <a:gd name="T103" fmla="*/ 237 h 612"/>
              <a:gd name="T104" fmla="*/ 377 w 611"/>
              <a:gd name="T105" fmla="*/ 216 h 612"/>
              <a:gd name="T106" fmla="*/ 438 w 611"/>
              <a:gd name="T107" fmla="*/ 263 h 612"/>
              <a:gd name="T108" fmla="*/ 435 w 611"/>
              <a:gd name="T109" fmla="*/ 309 h 612"/>
              <a:gd name="T110" fmla="*/ 426 w 611"/>
              <a:gd name="T111" fmla="*/ 380 h 612"/>
              <a:gd name="T112" fmla="*/ 231 w 611"/>
              <a:gd name="T113" fmla="*/ 252 h 612"/>
              <a:gd name="T114" fmla="*/ 216 w 611"/>
              <a:gd name="T115" fmla="*/ 265 h 612"/>
              <a:gd name="T116" fmla="*/ 215 w 611"/>
              <a:gd name="T117" fmla="*/ 345 h 612"/>
              <a:gd name="T118" fmla="*/ 231 w 611"/>
              <a:gd name="T119" fmla="*/ 360 h 612"/>
              <a:gd name="T120" fmla="*/ 246 w 611"/>
              <a:gd name="T121" fmla="*/ 347 h 612"/>
              <a:gd name="T122" fmla="*/ 247 w 611"/>
              <a:gd name="T123" fmla="*/ 26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1" h="612">
                <a:moveTo>
                  <a:pt x="557" y="320"/>
                </a:moveTo>
                <a:cubicBezTo>
                  <a:pt x="557" y="308"/>
                  <a:pt x="557" y="296"/>
                  <a:pt x="556" y="284"/>
                </a:cubicBezTo>
                <a:cubicBezTo>
                  <a:pt x="555" y="272"/>
                  <a:pt x="553" y="260"/>
                  <a:pt x="550" y="248"/>
                </a:cubicBezTo>
                <a:cubicBezTo>
                  <a:pt x="568" y="240"/>
                  <a:pt x="584" y="230"/>
                  <a:pt x="601" y="219"/>
                </a:cubicBezTo>
                <a:cubicBezTo>
                  <a:pt x="597" y="207"/>
                  <a:pt x="593" y="195"/>
                  <a:pt x="588" y="183"/>
                </a:cubicBezTo>
                <a:cubicBezTo>
                  <a:pt x="568" y="185"/>
                  <a:pt x="549" y="189"/>
                  <a:pt x="530" y="193"/>
                </a:cubicBezTo>
                <a:cubicBezTo>
                  <a:pt x="525" y="182"/>
                  <a:pt x="519" y="172"/>
                  <a:pt x="512" y="162"/>
                </a:cubicBezTo>
                <a:cubicBezTo>
                  <a:pt x="505" y="152"/>
                  <a:pt x="497" y="142"/>
                  <a:pt x="489" y="134"/>
                </a:cubicBezTo>
                <a:cubicBezTo>
                  <a:pt x="499" y="117"/>
                  <a:pt x="509" y="101"/>
                  <a:pt x="518" y="83"/>
                </a:cubicBezTo>
                <a:cubicBezTo>
                  <a:pt x="508" y="74"/>
                  <a:pt x="499" y="66"/>
                  <a:pt x="488" y="59"/>
                </a:cubicBezTo>
                <a:cubicBezTo>
                  <a:pt x="473" y="70"/>
                  <a:pt x="458" y="83"/>
                  <a:pt x="443" y="96"/>
                </a:cubicBezTo>
                <a:cubicBezTo>
                  <a:pt x="433" y="89"/>
                  <a:pt x="423" y="83"/>
                  <a:pt x="412" y="78"/>
                </a:cubicBezTo>
                <a:cubicBezTo>
                  <a:pt x="401" y="73"/>
                  <a:pt x="390" y="69"/>
                  <a:pt x="378" y="65"/>
                </a:cubicBezTo>
                <a:cubicBezTo>
                  <a:pt x="379" y="46"/>
                  <a:pt x="379" y="26"/>
                  <a:pt x="378" y="7"/>
                </a:cubicBezTo>
                <a:cubicBezTo>
                  <a:pt x="365" y="4"/>
                  <a:pt x="353" y="2"/>
                  <a:pt x="340" y="0"/>
                </a:cubicBezTo>
                <a:cubicBezTo>
                  <a:pt x="332" y="18"/>
                  <a:pt x="326" y="36"/>
                  <a:pt x="320" y="55"/>
                </a:cubicBezTo>
                <a:cubicBezTo>
                  <a:pt x="308" y="54"/>
                  <a:pt x="296" y="55"/>
                  <a:pt x="284" y="56"/>
                </a:cubicBezTo>
                <a:cubicBezTo>
                  <a:pt x="272" y="57"/>
                  <a:pt x="260" y="58"/>
                  <a:pt x="248" y="61"/>
                </a:cubicBezTo>
                <a:cubicBezTo>
                  <a:pt x="239" y="44"/>
                  <a:pt x="229" y="27"/>
                  <a:pt x="219" y="11"/>
                </a:cubicBezTo>
                <a:cubicBezTo>
                  <a:pt x="206" y="15"/>
                  <a:pt x="194" y="19"/>
                  <a:pt x="183" y="24"/>
                </a:cubicBezTo>
                <a:cubicBezTo>
                  <a:pt x="185" y="43"/>
                  <a:pt x="188" y="63"/>
                  <a:pt x="192" y="81"/>
                </a:cubicBezTo>
                <a:cubicBezTo>
                  <a:pt x="182" y="87"/>
                  <a:pt x="171" y="93"/>
                  <a:pt x="161" y="100"/>
                </a:cubicBezTo>
                <a:cubicBezTo>
                  <a:pt x="151" y="107"/>
                  <a:pt x="142" y="115"/>
                  <a:pt x="133" y="123"/>
                </a:cubicBezTo>
                <a:cubicBezTo>
                  <a:pt x="117" y="112"/>
                  <a:pt x="100" y="103"/>
                  <a:pt x="83" y="94"/>
                </a:cubicBezTo>
                <a:cubicBezTo>
                  <a:pt x="74" y="103"/>
                  <a:pt x="66" y="113"/>
                  <a:pt x="58" y="123"/>
                </a:cubicBezTo>
                <a:cubicBezTo>
                  <a:pt x="70" y="139"/>
                  <a:pt x="82" y="154"/>
                  <a:pt x="95" y="168"/>
                </a:cubicBezTo>
                <a:cubicBezTo>
                  <a:pt x="89" y="178"/>
                  <a:pt x="83" y="189"/>
                  <a:pt x="78" y="200"/>
                </a:cubicBezTo>
                <a:cubicBezTo>
                  <a:pt x="72" y="211"/>
                  <a:pt x="68" y="222"/>
                  <a:pt x="65" y="234"/>
                </a:cubicBezTo>
                <a:cubicBezTo>
                  <a:pt x="45" y="233"/>
                  <a:pt x="26" y="233"/>
                  <a:pt x="6" y="234"/>
                </a:cubicBezTo>
                <a:cubicBezTo>
                  <a:pt x="3" y="246"/>
                  <a:pt x="1" y="259"/>
                  <a:pt x="0" y="272"/>
                </a:cubicBezTo>
                <a:cubicBezTo>
                  <a:pt x="18" y="279"/>
                  <a:pt x="36" y="286"/>
                  <a:pt x="55" y="292"/>
                </a:cubicBezTo>
                <a:cubicBezTo>
                  <a:pt x="54" y="304"/>
                  <a:pt x="54" y="316"/>
                  <a:pt x="55" y="328"/>
                </a:cubicBezTo>
                <a:cubicBezTo>
                  <a:pt x="56" y="340"/>
                  <a:pt x="58" y="352"/>
                  <a:pt x="61" y="364"/>
                </a:cubicBezTo>
                <a:cubicBezTo>
                  <a:pt x="44" y="373"/>
                  <a:pt x="27" y="382"/>
                  <a:pt x="10" y="393"/>
                </a:cubicBezTo>
                <a:cubicBezTo>
                  <a:pt x="14" y="405"/>
                  <a:pt x="18" y="417"/>
                  <a:pt x="24" y="429"/>
                </a:cubicBezTo>
                <a:cubicBezTo>
                  <a:pt x="43" y="427"/>
                  <a:pt x="62" y="423"/>
                  <a:pt x="81" y="419"/>
                </a:cubicBezTo>
                <a:cubicBezTo>
                  <a:pt x="86" y="430"/>
                  <a:pt x="93" y="440"/>
                  <a:pt x="100" y="450"/>
                </a:cubicBezTo>
                <a:cubicBezTo>
                  <a:pt x="107" y="460"/>
                  <a:pt x="114" y="470"/>
                  <a:pt x="123" y="478"/>
                </a:cubicBezTo>
                <a:cubicBezTo>
                  <a:pt x="112" y="495"/>
                  <a:pt x="102" y="511"/>
                  <a:pt x="94" y="529"/>
                </a:cubicBezTo>
                <a:cubicBezTo>
                  <a:pt x="103" y="538"/>
                  <a:pt x="113" y="546"/>
                  <a:pt x="123" y="554"/>
                </a:cubicBezTo>
                <a:cubicBezTo>
                  <a:pt x="139" y="542"/>
                  <a:pt x="153" y="529"/>
                  <a:pt x="168" y="516"/>
                </a:cubicBezTo>
                <a:cubicBezTo>
                  <a:pt x="178" y="523"/>
                  <a:pt x="188" y="529"/>
                  <a:pt x="199" y="534"/>
                </a:cubicBezTo>
                <a:cubicBezTo>
                  <a:pt x="210" y="539"/>
                  <a:pt x="222" y="543"/>
                  <a:pt x="233" y="547"/>
                </a:cubicBezTo>
                <a:cubicBezTo>
                  <a:pt x="232" y="566"/>
                  <a:pt x="232" y="586"/>
                  <a:pt x="233" y="605"/>
                </a:cubicBezTo>
                <a:cubicBezTo>
                  <a:pt x="246" y="608"/>
                  <a:pt x="258" y="610"/>
                  <a:pt x="271" y="612"/>
                </a:cubicBezTo>
                <a:cubicBezTo>
                  <a:pt x="279" y="594"/>
                  <a:pt x="286" y="576"/>
                  <a:pt x="291" y="557"/>
                </a:cubicBezTo>
                <a:cubicBezTo>
                  <a:pt x="303" y="558"/>
                  <a:pt x="315" y="557"/>
                  <a:pt x="327" y="557"/>
                </a:cubicBezTo>
                <a:cubicBezTo>
                  <a:pt x="339" y="555"/>
                  <a:pt x="351" y="554"/>
                  <a:pt x="363" y="551"/>
                </a:cubicBezTo>
                <a:cubicBezTo>
                  <a:pt x="372" y="568"/>
                  <a:pt x="382" y="585"/>
                  <a:pt x="393" y="601"/>
                </a:cubicBezTo>
                <a:cubicBezTo>
                  <a:pt x="405" y="598"/>
                  <a:pt x="417" y="593"/>
                  <a:pt x="429" y="588"/>
                </a:cubicBezTo>
                <a:cubicBezTo>
                  <a:pt x="426" y="569"/>
                  <a:pt x="423" y="549"/>
                  <a:pt x="419" y="531"/>
                </a:cubicBezTo>
                <a:cubicBezTo>
                  <a:pt x="429" y="525"/>
                  <a:pt x="440" y="519"/>
                  <a:pt x="450" y="512"/>
                </a:cubicBezTo>
                <a:cubicBezTo>
                  <a:pt x="460" y="505"/>
                  <a:pt x="469" y="497"/>
                  <a:pt x="478" y="489"/>
                </a:cubicBezTo>
                <a:cubicBezTo>
                  <a:pt x="494" y="500"/>
                  <a:pt x="511" y="509"/>
                  <a:pt x="528" y="518"/>
                </a:cubicBezTo>
                <a:cubicBezTo>
                  <a:pt x="537" y="509"/>
                  <a:pt x="546" y="499"/>
                  <a:pt x="553" y="489"/>
                </a:cubicBezTo>
                <a:cubicBezTo>
                  <a:pt x="541" y="473"/>
                  <a:pt x="529" y="458"/>
                  <a:pt x="516" y="444"/>
                </a:cubicBezTo>
                <a:cubicBezTo>
                  <a:pt x="522" y="434"/>
                  <a:pt x="528" y="423"/>
                  <a:pt x="533" y="412"/>
                </a:cubicBezTo>
                <a:cubicBezTo>
                  <a:pt x="539" y="401"/>
                  <a:pt x="543" y="390"/>
                  <a:pt x="546" y="378"/>
                </a:cubicBezTo>
                <a:cubicBezTo>
                  <a:pt x="566" y="379"/>
                  <a:pt x="585" y="379"/>
                  <a:pt x="605" y="378"/>
                </a:cubicBezTo>
                <a:cubicBezTo>
                  <a:pt x="608" y="366"/>
                  <a:pt x="610" y="353"/>
                  <a:pt x="611" y="340"/>
                </a:cubicBezTo>
                <a:cubicBezTo>
                  <a:pt x="593" y="333"/>
                  <a:pt x="575" y="326"/>
                  <a:pt x="557" y="320"/>
                </a:cubicBezTo>
                <a:close/>
                <a:moveTo>
                  <a:pt x="278" y="378"/>
                </a:moveTo>
                <a:cubicBezTo>
                  <a:pt x="266" y="390"/>
                  <a:pt x="251" y="397"/>
                  <a:pt x="231" y="397"/>
                </a:cubicBezTo>
                <a:cubicBezTo>
                  <a:pt x="211" y="397"/>
                  <a:pt x="195" y="390"/>
                  <a:pt x="183" y="376"/>
                </a:cubicBezTo>
                <a:cubicBezTo>
                  <a:pt x="171" y="363"/>
                  <a:pt x="165" y="340"/>
                  <a:pt x="165" y="306"/>
                </a:cubicBezTo>
                <a:cubicBezTo>
                  <a:pt x="165" y="273"/>
                  <a:pt x="172" y="249"/>
                  <a:pt x="185" y="234"/>
                </a:cubicBezTo>
                <a:cubicBezTo>
                  <a:pt x="196" y="222"/>
                  <a:pt x="211" y="216"/>
                  <a:pt x="231" y="216"/>
                </a:cubicBezTo>
                <a:cubicBezTo>
                  <a:pt x="251" y="216"/>
                  <a:pt x="266" y="222"/>
                  <a:pt x="278" y="235"/>
                </a:cubicBezTo>
                <a:cubicBezTo>
                  <a:pt x="291" y="249"/>
                  <a:pt x="297" y="273"/>
                  <a:pt x="297" y="306"/>
                </a:cubicBezTo>
                <a:cubicBezTo>
                  <a:pt x="297" y="339"/>
                  <a:pt x="291" y="363"/>
                  <a:pt x="278" y="378"/>
                </a:cubicBezTo>
                <a:close/>
                <a:moveTo>
                  <a:pt x="426" y="380"/>
                </a:moveTo>
                <a:cubicBezTo>
                  <a:pt x="413" y="391"/>
                  <a:pt x="397" y="397"/>
                  <a:pt x="378" y="397"/>
                </a:cubicBezTo>
                <a:cubicBezTo>
                  <a:pt x="360" y="397"/>
                  <a:pt x="344" y="392"/>
                  <a:pt x="332" y="382"/>
                </a:cubicBezTo>
                <a:cubicBezTo>
                  <a:pt x="320" y="373"/>
                  <a:pt x="313" y="360"/>
                  <a:pt x="311" y="345"/>
                </a:cubicBezTo>
                <a:cubicBezTo>
                  <a:pt x="310" y="340"/>
                  <a:pt x="310" y="340"/>
                  <a:pt x="310" y="340"/>
                </a:cubicBezTo>
                <a:cubicBezTo>
                  <a:pt x="315" y="340"/>
                  <a:pt x="315" y="340"/>
                  <a:pt x="315" y="340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5" y="335"/>
                  <a:pt x="355" y="335"/>
                  <a:pt x="355" y="335"/>
                </a:cubicBezTo>
                <a:cubicBezTo>
                  <a:pt x="355" y="340"/>
                  <a:pt x="355" y="340"/>
                  <a:pt x="355" y="340"/>
                </a:cubicBezTo>
                <a:cubicBezTo>
                  <a:pt x="356" y="347"/>
                  <a:pt x="359" y="352"/>
                  <a:pt x="363" y="355"/>
                </a:cubicBezTo>
                <a:cubicBezTo>
                  <a:pt x="367" y="359"/>
                  <a:pt x="372" y="360"/>
                  <a:pt x="378" y="360"/>
                </a:cubicBezTo>
                <a:cubicBezTo>
                  <a:pt x="384" y="360"/>
                  <a:pt x="389" y="358"/>
                  <a:pt x="393" y="354"/>
                </a:cubicBezTo>
                <a:cubicBezTo>
                  <a:pt x="398" y="350"/>
                  <a:pt x="400" y="344"/>
                  <a:pt x="400" y="337"/>
                </a:cubicBezTo>
                <a:cubicBezTo>
                  <a:pt x="400" y="330"/>
                  <a:pt x="398" y="325"/>
                  <a:pt x="394" y="321"/>
                </a:cubicBezTo>
                <a:cubicBezTo>
                  <a:pt x="390" y="317"/>
                  <a:pt x="385" y="315"/>
                  <a:pt x="379" y="315"/>
                </a:cubicBezTo>
                <a:cubicBezTo>
                  <a:pt x="375" y="315"/>
                  <a:pt x="369" y="316"/>
                  <a:pt x="363" y="318"/>
                </a:cubicBezTo>
                <a:cubicBezTo>
                  <a:pt x="357" y="319"/>
                  <a:pt x="357" y="319"/>
                  <a:pt x="357" y="319"/>
                </a:cubicBezTo>
                <a:cubicBezTo>
                  <a:pt x="358" y="313"/>
                  <a:pt x="358" y="313"/>
                  <a:pt x="358" y="313"/>
                </a:cubicBezTo>
                <a:cubicBezTo>
                  <a:pt x="362" y="286"/>
                  <a:pt x="362" y="286"/>
                  <a:pt x="362" y="286"/>
                </a:cubicBezTo>
                <a:cubicBezTo>
                  <a:pt x="362" y="282"/>
                  <a:pt x="362" y="282"/>
                  <a:pt x="362" y="282"/>
                </a:cubicBezTo>
                <a:cubicBezTo>
                  <a:pt x="366" y="282"/>
                  <a:pt x="366" y="282"/>
                  <a:pt x="366" y="282"/>
                </a:cubicBezTo>
                <a:cubicBezTo>
                  <a:pt x="367" y="282"/>
                  <a:pt x="367" y="282"/>
                  <a:pt x="368" y="282"/>
                </a:cubicBezTo>
                <a:cubicBezTo>
                  <a:pt x="376" y="282"/>
                  <a:pt x="382" y="281"/>
                  <a:pt x="386" y="278"/>
                </a:cubicBezTo>
                <a:cubicBezTo>
                  <a:pt x="390" y="274"/>
                  <a:pt x="392" y="270"/>
                  <a:pt x="392" y="265"/>
                </a:cubicBezTo>
                <a:cubicBezTo>
                  <a:pt x="392" y="261"/>
                  <a:pt x="390" y="258"/>
                  <a:pt x="388" y="255"/>
                </a:cubicBezTo>
                <a:cubicBezTo>
                  <a:pt x="385" y="253"/>
                  <a:pt x="381" y="251"/>
                  <a:pt x="376" y="251"/>
                </a:cubicBezTo>
                <a:cubicBezTo>
                  <a:pt x="371" y="251"/>
                  <a:pt x="366" y="253"/>
                  <a:pt x="363" y="256"/>
                </a:cubicBezTo>
                <a:cubicBezTo>
                  <a:pt x="359" y="259"/>
                  <a:pt x="357" y="264"/>
                  <a:pt x="356" y="270"/>
                </a:cubicBezTo>
                <a:cubicBezTo>
                  <a:pt x="356" y="275"/>
                  <a:pt x="356" y="275"/>
                  <a:pt x="356" y="275"/>
                </a:cubicBezTo>
                <a:cubicBezTo>
                  <a:pt x="351" y="274"/>
                  <a:pt x="351" y="274"/>
                  <a:pt x="351" y="274"/>
                </a:cubicBezTo>
                <a:cubicBezTo>
                  <a:pt x="318" y="269"/>
                  <a:pt x="318" y="269"/>
                  <a:pt x="318" y="269"/>
                </a:cubicBezTo>
                <a:cubicBezTo>
                  <a:pt x="313" y="268"/>
                  <a:pt x="313" y="268"/>
                  <a:pt x="313" y="268"/>
                </a:cubicBezTo>
                <a:cubicBezTo>
                  <a:pt x="314" y="263"/>
                  <a:pt x="314" y="263"/>
                  <a:pt x="314" y="263"/>
                </a:cubicBezTo>
                <a:cubicBezTo>
                  <a:pt x="316" y="252"/>
                  <a:pt x="320" y="243"/>
                  <a:pt x="325" y="237"/>
                </a:cubicBezTo>
                <a:cubicBezTo>
                  <a:pt x="330" y="230"/>
                  <a:pt x="338" y="225"/>
                  <a:pt x="347" y="221"/>
                </a:cubicBezTo>
                <a:cubicBezTo>
                  <a:pt x="356" y="217"/>
                  <a:pt x="366" y="216"/>
                  <a:pt x="377" y="216"/>
                </a:cubicBezTo>
                <a:cubicBezTo>
                  <a:pt x="396" y="216"/>
                  <a:pt x="411" y="221"/>
                  <a:pt x="423" y="232"/>
                </a:cubicBezTo>
                <a:cubicBezTo>
                  <a:pt x="433" y="241"/>
                  <a:pt x="438" y="252"/>
                  <a:pt x="438" y="263"/>
                </a:cubicBezTo>
                <a:cubicBezTo>
                  <a:pt x="438" y="277"/>
                  <a:pt x="431" y="288"/>
                  <a:pt x="418" y="297"/>
                </a:cubicBezTo>
                <a:cubicBezTo>
                  <a:pt x="425" y="300"/>
                  <a:pt x="430" y="304"/>
                  <a:pt x="435" y="309"/>
                </a:cubicBezTo>
                <a:cubicBezTo>
                  <a:pt x="443" y="317"/>
                  <a:pt x="446" y="327"/>
                  <a:pt x="446" y="339"/>
                </a:cubicBezTo>
                <a:cubicBezTo>
                  <a:pt x="446" y="355"/>
                  <a:pt x="440" y="369"/>
                  <a:pt x="426" y="380"/>
                </a:cubicBezTo>
                <a:close/>
                <a:moveTo>
                  <a:pt x="240" y="254"/>
                </a:moveTo>
                <a:cubicBezTo>
                  <a:pt x="237" y="253"/>
                  <a:pt x="235" y="252"/>
                  <a:pt x="231" y="252"/>
                </a:cubicBezTo>
                <a:cubicBezTo>
                  <a:pt x="228" y="252"/>
                  <a:pt x="225" y="253"/>
                  <a:pt x="222" y="254"/>
                </a:cubicBezTo>
                <a:cubicBezTo>
                  <a:pt x="220" y="256"/>
                  <a:pt x="217" y="260"/>
                  <a:pt x="216" y="265"/>
                </a:cubicBezTo>
                <a:cubicBezTo>
                  <a:pt x="213" y="273"/>
                  <a:pt x="212" y="287"/>
                  <a:pt x="212" y="306"/>
                </a:cubicBezTo>
                <a:cubicBezTo>
                  <a:pt x="212" y="325"/>
                  <a:pt x="213" y="338"/>
                  <a:pt x="215" y="345"/>
                </a:cubicBezTo>
                <a:cubicBezTo>
                  <a:pt x="218" y="353"/>
                  <a:pt x="220" y="356"/>
                  <a:pt x="222" y="358"/>
                </a:cubicBezTo>
                <a:cubicBezTo>
                  <a:pt x="225" y="360"/>
                  <a:pt x="228" y="360"/>
                  <a:pt x="231" y="360"/>
                </a:cubicBezTo>
                <a:cubicBezTo>
                  <a:pt x="235" y="360"/>
                  <a:pt x="237" y="360"/>
                  <a:pt x="240" y="358"/>
                </a:cubicBezTo>
                <a:cubicBezTo>
                  <a:pt x="243" y="356"/>
                  <a:pt x="245" y="352"/>
                  <a:pt x="246" y="347"/>
                </a:cubicBezTo>
                <a:cubicBezTo>
                  <a:pt x="249" y="339"/>
                  <a:pt x="250" y="325"/>
                  <a:pt x="250" y="306"/>
                </a:cubicBezTo>
                <a:cubicBezTo>
                  <a:pt x="250" y="287"/>
                  <a:pt x="249" y="274"/>
                  <a:pt x="247" y="267"/>
                </a:cubicBezTo>
                <a:cubicBezTo>
                  <a:pt x="244" y="259"/>
                  <a:pt x="242" y="256"/>
                  <a:pt x="240" y="254"/>
                </a:cubicBezTo>
                <a:close/>
              </a:path>
            </a:pathLst>
          </a:custGeom>
          <a:solidFill>
            <a:srgbClr val="083473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5232" y="2822270"/>
            <a:ext cx="35483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sz="3200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跨平台的游戏引擎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89955" y="5790790"/>
            <a:ext cx="34340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庞大的开发者社区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14542" y="1641001"/>
            <a:ext cx="30276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独特的组件架构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 descr="129549075814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290" y="4236720"/>
            <a:ext cx="2491105" cy="137541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970593" y="3753874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two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4470655" y="2942441"/>
            <a:ext cx="7429500" cy="1938020"/>
            <a:chOff x="157641" y="4738684"/>
            <a:chExt cx="5536252" cy="1939476"/>
          </a:xfrm>
        </p:grpSpPr>
        <p:sp>
          <p:nvSpPr>
            <p:cNvPr id="12" name="矩形 11"/>
            <p:cNvSpPr/>
            <p:nvPr/>
          </p:nvSpPr>
          <p:spPr bwMode="auto">
            <a:xfrm>
              <a:off x="722623" y="5540404"/>
              <a:ext cx="4405629" cy="3368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Design Architecture</a:t>
              </a:r>
              <a:endParaRPr 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7641" y="4738684"/>
              <a:ext cx="5536252" cy="19394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抽奖软件设计架构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161728" y="3545566"/>
            <a:ext cx="2224883" cy="2117557"/>
            <a:chOff x="6154413" y="4223009"/>
            <a:chExt cx="2224883" cy="2117557"/>
          </a:xfrm>
        </p:grpSpPr>
        <p:sp>
          <p:nvSpPr>
            <p:cNvPr id="8" name="任意多边形 15"/>
            <p:cNvSpPr/>
            <p:nvPr/>
          </p:nvSpPr>
          <p:spPr>
            <a:xfrm rot="10800000">
              <a:off x="6154413" y="4223009"/>
              <a:ext cx="2129589" cy="2117557"/>
            </a:xfrm>
            <a:custGeom>
              <a:avLst/>
              <a:gdLst>
                <a:gd name="connsiteX0" fmla="*/ 457200 w 2129589"/>
                <a:gd name="connsiteY0" fmla="*/ 0 h 2117557"/>
                <a:gd name="connsiteX1" fmla="*/ 905112 w 2129589"/>
                <a:gd name="connsiteY1" fmla="*/ 365058 h 2117557"/>
                <a:gd name="connsiteX2" fmla="*/ 914400 w 2129589"/>
                <a:gd name="connsiteY2" fmla="*/ 457199 h 2117557"/>
                <a:gd name="connsiteX3" fmla="*/ 1991215 w 2129589"/>
                <a:gd name="connsiteY3" fmla="*/ 457199 h 2117557"/>
                <a:gd name="connsiteX4" fmla="*/ 2129589 w 2129589"/>
                <a:gd name="connsiteY4" fmla="*/ 595573 h 2117557"/>
                <a:gd name="connsiteX5" fmla="*/ 2129589 w 2129589"/>
                <a:gd name="connsiteY5" fmla="*/ 1979183 h 2117557"/>
                <a:gd name="connsiteX6" fmla="*/ 1991215 w 2129589"/>
                <a:gd name="connsiteY6" fmla="*/ 2117557 h 2117557"/>
                <a:gd name="connsiteX7" fmla="*/ 607605 w 2129589"/>
                <a:gd name="connsiteY7" fmla="*/ 2117557 h 2117557"/>
                <a:gd name="connsiteX8" fmla="*/ 469231 w 2129589"/>
                <a:gd name="connsiteY8" fmla="*/ 1979183 h 2117557"/>
                <a:gd name="connsiteX9" fmla="*/ 469231 w 2129589"/>
                <a:gd name="connsiteY9" fmla="*/ 913187 h 2117557"/>
                <a:gd name="connsiteX10" fmla="*/ 457200 w 2129589"/>
                <a:gd name="connsiteY10" fmla="*/ 914400 h 2117557"/>
                <a:gd name="connsiteX11" fmla="*/ 0 w 2129589"/>
                <a:gd name="connsiteY11" fmla="*/ 457200 h 2117557"/>
                <a:gd name="connsiteX12" fmla="*/ 457200 w 2129589"/>
                <a:gd name="connsiteY1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9589" h="2117557">
                  <a:moveTo>
                    <a:pt x="457200" y="0"/>
                  </a:moveTo>
                  <a:cubicBezTo>
                    <a:pt x="678142" y="0"/>
                    <a:pt x="862480" y="156720"/>
                    <a:pt x="905112" y="365058"/>
                  </a:cubicBezTo>
                  <a:lnTo>
                    <a:pt x="914400" y="457199"/>
                  </a:lnTo>
                  <a:lnTo>
                    <a:pt x="1991215" y="457199"/>
                  </a:lnTo>
                  <a:cubicBezTo>
                    <a:pt x="2067637" y="457199"/>
                    <a:pt x="2129589" y="519151"/>
                    <a:pt x="2129589" y="595573"/>
                  </a:cubicBezTo>
                  <a:lnTo>
                    <a:pt x="2129589" y="1979183"/>
                  </a:lnTo>
                  <a:cubicBezTo>
                    <a:pt x="2129589" y="2055605"/>
                    <a:pt x="2067637" y="2117557"/>
                    <a:pt x="1991215" y="2117557"/>
                  </a:cubicBezTo>
                  <a:lnTo>
                    <a:pt x="607605" y="2117557"/>
                  </a:lnTo>
                  <a:cubicBezTo>
                    <a:pt x="531183" y="2117557"/>
                    <a:pt x="469231" y="2055605"/>
                    <a:pt x="469231" y="1979183"/>
                  </a:cubicBezTo>
                  <a:lnTo>
                    <a:pt x="469231" y="913187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74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圆角矩形 16"/>
            <p:cNvSpPr/>
            <p:nvPr/>
          </p:nvSpPr>
          <p:spPr>
            <a:xfrm rot="10800000">
              <a:off x="6297692" y="4354158"/>
              <a:ext cx="1383631" cy="1383631"/>
            </a:xfrm>
            <a:prstGeom prst="roundRect">
              <a:avLst>
                <a:gd name="adj" fmla="val 7902"/>
              </a:avLst>
            </a:prstGeom>
            <a:solidFill>
              <a:srgbClr val="08347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39903" y="5688307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4550" y="1296083"/>
            <a:ext cx="2203541" cy="2129589"/>
            <a:chOff x="6147235" y="1973526"/>
            <a:chExt cx="2203541" cy="2129589"/>
          </a:xfrm>
        </p:grpSpPr>
        <p:sp>
          <p:nvSpPr>
            <p:cNvPr id="13" name="任意多边形 30"/>
            <p:cNvSpPr/>
            <p:nvPr/>
          </p:nvSpPr>
          <p:spPr>
            <a:xfrm rot="5400000">
              <a:off x="6141219" y="1979542"/>
              <a:ext cx="2129589" cy="2117557"/>
            </a:xfrm>
            <a:custGeom>
              <a:avLst/>
              <a:gdLst>
                <a:gd name="connsiteX0" fmla="*/ 457200 w 2129589"/>
                <a:gd name="connsiteY0" fmla="*/ 0 h 2117557"/>
                <a:gd name="connsiteX1" fmla="*/ 905112 w 2129589"/>
                <a:gd name="connsiteY1" fmla="*/ 365058 h 2117557"/>
                <a:gd name="connsiteX2" fmla="*/ 914400 w 2129589"/>
                <a:gd name="connsiteY2" fmla="*/ 457199 h 2117557"/>
                <a:gd name="connsiteX3" fmla="*/ 1991215 w 2129589"/>
                <a:gd name="connsiteY3" fmla="*/ 457199 h 2117557"/>
                <a:gd name="connsiteX4" fmla="*/ 2129589 w 2129589"/>
                <a:gd name="connsiteY4" fmla="*/ 595573 h 2117557"/>
                <a:gd name="connsiteX5" fmla="*/ 2129589 w 2129589"/>
                <a:gd name="connsiteY5" fmla="*/ 1979183 h 2117557"/>
                <a:gd name="connsiteX6" fmla="*/ 1991215 w 2129589"/>
                <a:gd name="connsiteY6" fmla="*/ 2117557 h 2117557"/>
                <a:gd name="connsiteX7" fmla="*/ 607605 w 2129589"/>
                <a:gd name="connsiteY7" fmla="*/ 2117557 h 2117557"/>
                <a:gd name="connsiteX8" fmla="*/ 469231 w 2129589"/>
                <a:gd name="connsiteY8" fmla="*/ 1979183 h 2117557"/>
                <a:gd name="connsiteX9" fmla="*/ 469231 w 2129589"/>
                <a:gd name="connsiteY9" fmla="*/ 913187 h 2117557"/>
                <a:gd name="connsiteX10" fmla="*/ 457200 w 2129589"/>
                <a:gd name="connsiteY10" fmla="*/ 914400 h 2117557"/>
                <a:gd name="connsiteX11" fmla="*/ 0 w 2129589"/>
                <a:gd name="connsiteY11" fmla="*/ 457200 h 2117557"/>
                <a:gd name="connsiteX12" fmla="*/ 457200 w 2129589"/>
                <a:gd name="connsiteY1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9589" h="2117557">
                  <a:moveTo>
                    <a:pt x="457200" y="0"/>
                  </a:moveTo>
                  <a:cubicBezTo>
                    <a:pt x="678142" y="0"/>
                    <a:pt x="862480" y="156720"/>
                    <a:pt x="905112" y="365058"/>
                  </a:cubicBezTo>
                  <a:lnTo>
                    <a:pt x="914400" y="457199"/>
                  </a:lnTo>
                  <a:lnTo>
                    <a:pt x="1991215" y="457199"/>
                  </a:lnTo>
                  <a:cubicBezTo>
                    <a:pt x="2067637" y="457199"/>
                    <a:pt x="2129589" y="519151"/>
                    <a:pt x="2129589" y="595573"/>
                  </a:cubicBezTo>
                  <a:lnTo>
                    <a:pt x="2129589" y="1979183"/>
                  </a:lnTo>
                  <a:cubicBezTo>
                    <a:pt x="2129589" y="2055605"/>
                    <a:pt x="2067637" y="2117557"/>
                    <a:pt x="1991215" y="2117557"/>
                  </a:cubicBezTo>
                  <a:lnTo>
                    <a:pt x="607605" y="2117557"/>
                  </a:lnTo>
                  <a:cubicBezTo>
                    <a:pt x="531183" y="2117557"/>
                    <a:pt x="469231" y="2055605"/>
                    <a:pt x="469231" y="1979183"/>
                  </a:cubicBezTo>
                  <a:lnTo>
                    <a:pt x="469231" y="913187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74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圆角矩形 31"/>
            <p:cNvSpPr/>
            <p:nvPr/>
          </p:nvSpPr>
          <p:spPr>
            <a:xfrm rot="5400000">
              <a:off x="6278384" y="2576205"/>
              <a:ext cx="1383631" cy="1383631"/>
            </a:xfrm>
            <a:prstGeom prst="roundRect">
              <a:avLst>
                <a:gd name="adj" fmla="val 7902"/>
              </a:avLst>
            </a:prstGeom>
            <a:solidFill>
              <a:srgbClr val="B71D22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11383" y="2123916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38977" y="1308115"/>
            <a:ext cx="2129589" cy="2117557"/>
            <a:chOff x="3931662" y="1985558"/>
            <a:chExt cx="2129589" cy="2117557"/>
          </a:xfrm>
        </p:grpSpPr>
        <p:sp>
          <p:nvSpPr>
            <p:cNvPr id="18" name="任意多边形 35"/>
            <p:cNvSpPr/>
            <p:nvPr/>
          </p:nvSpPr>
          <p:spPr>
            <a:xfrm>
              <a:off x="3931662" y="1985558"/>
              <a:ext cx="2129589" cy="2117557"/>
            </a:xfrm>
            <a:custGeom>
              <a:avLst/>
              <a:gdLst>
                <a:gd name="connsiteX0" fmla="*/ 457200 w 2129589"/>
                <a:gd name="connsiteY0" fmla="*/ 0 h 2117557"/>
                <a:gd name="connsiteX1" fmla="*/ 905112 w 2129589"/>
                <a:gd name="connsiteY1" fmla="*/ 365058 h 2117557"/>
                <a:gd name="connsiteX2" fmla="*/ 914400 w 2129589"/>
                <a:gd name="connsiteY2" fmla="*/ 457199 h 2117557"/>
                <a:gd name="connsiteX3" fmla="*/ 1991215 w 2129589"/>
                <a:gd name="connsiteY3" fmla="*/ 457199 h 2117557"/>
                <a:gd name="connsiteX4" fmla="*/ 2129589 w 2129589"/>
                <a:gd name="connsiteY4" fmla="*/ 595573 h 2117557"/>
                <a:gd name="connsiteX5" fmla="*/ 2129589 w 2129589"/>
                <a:gd name="connsiteY5" fmla="*/ 1979183 h 2117557"/>
                <a:gd name="connsiteX6" fmla="*/ 1991215 w 2129589"/>
                <a:gd name="connsiteY6" fmla="*/ 2117557 h 2117557"/>
                <a:gd name="connsiteX7" fmla="*/ 607605 w 2129589"/>
                <a:gd name="connsiteY7" fmla="*/ 2117557 h 2117557"/>
                <a:gd name="connsiteX8" fmla="*/ 469231 w 2129589"/>
                <a:gd name="connsiteY8" fmla="*/ 1979183 h 2117557"/>
                <a:gd name="connsiteX9" fmla="*/ 469231 w 2129589"/>
                <a:gd name="connsiteY9" fmla="*/ 913187 h 2117557"/>
                <a:gd name="connsiteX10" fmla="*/ 457200 w 2129589"/>
                <a:gd name="connsiteY10" fmla="*/ 914400 h 2117557"/>
                <a:gd name="connsiteX11" fmla="*/ 0 w 2129589"/>
                <a:gd name="connsiteY11" fmla="*/ 457200 h 2117557"/>
                <a:gd name="connsiteX12" fmla="*/ 457200 w 2129589"/>
                <a:gd name="connsiteY1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9589" h="2117557">
                  <a:moveTo>
                    <a:pt x="457200" y="0"/>
                  </a:moveTo>
                  <a:cubicBezTo>
                    <a:pt x="678142" y="0"/>
                    <a:pt x="862480" y="156720"/>
                    <a:pt x="905112" y="365058"/>
                  </a:cubicBezTo>
                  <a:lnTo>
                    <a:pt x="914400" y="457199"/>
                  </a:lnTo>
                  <a:lnTo>
                    <a:pt x="1991215" y="457199"/>
                  </a:lnTo>
                  <a:cubicBezTo>
                    <a:pt x="2067637" y="457199"/>
                    <a:pt x="2129589" y="519151"/>
                    <a:pt x="2129589" y="595573"/>
                  </a:cubicBezTo>
                  <a:lnTo>
                    <a:pt x="2129589" y="1979183"/>
                  </a:lnTo>
                  <a:cubicBezTo>
                    <a:pt x="2129589" y="2055605"/>
                    <a:pt x="2067637" y="2117557"/>
                    <a:pt x="1991215" y="2117557"/>
                  </a:cubicBezTo>
                  <a:lnTo>
                    <a:pt x="607605" y="2117557"/>
                  </a:lnTo>
                  <a:cubicBezTo>
                    <a:pt x="531183" y="2117557"/>
                    <a:pt x="469231" y="2055605"/>
                    <a:pt x="469231" y="1979183"/>
                  </a:cubicBezTo>
                  <a:lnTo>
                    <a:pt x="469231" y="913187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74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圆角矩形 36"/>
            <p:cNvSpPr/>
            <p:nvPr/>
          </p:nvSpPr>
          <p:spPr>
            <a:xfrm>
              <a:off x="4534341" y="2588335"/>
              <a:ext cx="1383631" cy="1383631"/>
            </a:xfrm>
            <a:prstGeom prst="roundRect">
              <a:avLst>
                <a:gd name="adj" fmla="val 7902"/>
              </a:avLst>
            </a:prstGeom>
            <a:solidFill>
              <a:srgbClr val="08347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47544" y="2155032"/>
              <a:ext cx="744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20012" y="3539550"/>
            <a:ext cx="2236522" cy="2129589"/>
            <a:chOff x="3812697" y="4216993"/>
            <a:chExt cx="2236522" cy="2129589"/>
          </a:xfrm>
        </p:grpSpPr>
        <p:sp>
          <p:nvSpPr>
            <p:cNvPr id="23" name="任意多边形 40"/>
            <p:cNvSpPr/>
            <p:nvPr/>
          </p:nvSpPr>
          <p:spPr>
            <a:xfrm rot="16200000">
              <a:off x="3925646" y="4223009"/>
              <a:ext cx="2129589" cy="2117557"/>
            </a:xfrm>
            <a:custGeom>
              <a:avLst/>
              <a:gdLst>
                <a:gd name="connsiteX0" fmla="*/ 457200 w 2129589"/>
                <a:gd name="connsiteY0" fmla="*/ 0 h 2117557"/>
                <a:gd name="connsiteX1" fmla="*/ 905112 w 2129589"/>
                <a:gd name="connsiteY1" fmla="*/ 365058 h 2117557"/>
                <a:gd name="connsiteX2" fmla="*/ 914400 w 2129589"/>
                <a:gd name="connsiteY2" fmla="*/ 457199 h 2117557"/>
                <a:gd name="connsiteX3" fmla="*/ 1991215 w 2129589"/>
                <a:gd name="connsiteY3" fmla="*/ 457199 h 2117557"/>
                <a:gd name="connsiteX4" fmla="*/ 2129589 w 2129589"/>
                <a:gd name="connsiteY4" fmla="*/ 595573 h 2117557"/>
                <a:gd name="connsiteX5" fmla="*/ 2129589 w 2129589"/>
                <a:gd name="connsiteY5" fmla="*/ 1979183 h 2117557"/>
                <a:gd name="connsiteX6" fmla="*/ 1991215 w 2129589"/>
                <a:gd name="connsiteY6" fmla="*/ 2117557 h 2117557"/>
                <a:gd name="connsiteX7" fmla="*/ 607605 w 2129589"/>
                <a:gd name="connsiteY7" fmla="*/ 2117557 h 2117557"/>
                <a:gd name="connsiteX8" fmla="*/ 469231 w 2129589"/>
                <a:gd name="connsiteY8" fmla="*/ 1979183 h 2117557"/>
                <a:gd name="connsiteX9" fmla="*/ 469231 w 2129589"/>
                <a:gd name="connsiteY9" fmla="*/ 913187 h 2117557"/>
                <a:gd name="connsiteX10" fmla="*/ 457200 w 2129589"/>
                <a:gd name="connsiteY10" fmla="*/ 914400 h 2117557"/>
                <a:gd name="connsiteX11" fmla="*/ 0 w 2129589"/>
                <a:gd name="connsiteY11" fmla="*/ 457200 h 2117557"/>
                <a:gd name="connsiteX12" fmla="*/ 457200 w 2129589"/>
                <a:gd name="connsiteY12" fmla="*/ 0 h 211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9589" h="2117557">
                  <a:moveTo>
                    <a:pt x="457200" y="0"/>
                  </a:moveTo>
                  <a:cubicBezTo>
                    <a:pt x="678142" y="0"/>
                    <a:pt x="862480" y="156720"/>
                    <a:pt x="905112" y="365058"/>
                  </a:cubicBezTo>
                  <a:lnTo>
                    <a:pt x="914400" y="457199"/>
                  </a:lnTo>
                  <a:lnTo>
                    <a:pt x="1991215" y="457199"/>
                  </a:lnTo>
                  <a:cubicBezTo>
                    <a:pt x="2067637" y="457199"/>
                    <a:pt x="2129589" y="519151"/>
                    <a:pt x="2129589" y="595573"/>
                  </a:cubicBezTo>
                  <a:lnTo>
                    <a:pt x="2129589" y="1979183"/>
                  </a:lnTo>
                  <a:cubicBezTo>
                    <a:pt x="2129589" y="2055605"/>
                    <a:pt x="2067637" y="2117557"/>
                    <a:pt x="1991215" y="2117557"/>
                  </a:cubicBezTo>
                  <a:lnTo>
                    <a:pt x="607605" y="2117557"/>
                  </a:lnTo>
                  <a:cubicBezTo>
                    <a:pt x="531183" y="2117557"/>
                    <a:pt x="469231" y="2055605"/>
                    <a:pt x="469231" y="1979183"/>
                  </a:cubicBezTo>
                  <a:lnTo>
                    <a:pt x="469231" y="913187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74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圆角矩形 41"/>
            <p:cNvSpPr/>
            <p:nvPr/>
          </p:nvSpPr>
          <p:spPr>
            <a:xfrm rot="16200000">
              <a:off x="4534439" y="4360272"/>
              <a:ext cx="1383631" cy="1383631"/>
            </a:xfrm>
            <a:prstGeom prst="roundRect">
              <a:avLst>
                <a:gd name="adj" fmla="val 7902"/>
              </a:avLst>
            </a:prstGeom>
            <a:solidFill>
              <a:srgbClr val="B71D22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2697" y="5650318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271923" y="1541763"/>
            <a:ext cx="1554480" cy="922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Observer</a:t>
            </a:r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脚本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软件的监管者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71923" y="4234211"/>
            <a:ext cx="1783080" cy="1414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协程调用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实现动画的机制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57895" y="1165225"/>
            <a:ext cx="2041525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UI</a:t>
            </a:r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algn="ctr"/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algn="ctr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交互功能的核心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02329" y="4234211"/>
            <a:ext cx="1897380" cy="1414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特殊的抽奖算法</a:t>
            </a:r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dirty="0">
              <a:solidFill>
                <a:srgbClr val="004C8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rgbClr val="004C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软件的灵魂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Freeform 36"/>
          <p:cNvSpPr>
            <a:spLocks noEditPoints="1"/>
          </p:cNvSpPr>
          <p:nvPr/>
        </p:nvSpPr>
        <p:spPr bwMode="auto">
          <a:xfrm>
            <a:off x="6703060" y="2364105"/>
            <a:ext cx="549275" cy="543560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8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8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8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8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0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1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0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Freeform 22"/>
          <p:cNvSpPr>
            <a:spLocks noChangeAspect="1" noEditPoints="1"/>
          </p:cNvSpPr>
          <p:nvPr/>
        </p:nvSpPr>
        <p:spPr bwMode="auto">
          <a:xfrm>
            <a:off x="4892395" y="3968439"/>
            <a:ext cx="680968" cy="799692"/>
          </a:xfrm>
          <a:custGeom>
            <a:avLst/>
            <a:gdLst>
              <a:gd name="T0" fmla="*/ 90 w 641"/>
              <a:gd name="T1" fmla="*/ 424 h 748"/>
              <a:gd name="T2" fmla="*/ 158 w 641"/>
              <a:gd name="T3" fmla="*/ 424 h 748"/>
              <a:gd name="T4" fmla="*/ 205 w 641"/>
              <a:gd name="T5" fmla="*/ 408 h 748"/>
              <a:gd name="T6" fmla="*/ 291 w 641"/>
              <a:gd name="T7" fmla="*/ 588 h 748"/>
              <a:gd name="T8" fmla="*/ 312 w 641"/>
              <a:gd name="T9" fmla="*/ 475 h 748"/>
              <a:gd name="T10" fmla="*/ 297 w 641"/>
              <a:gd name="T11" fmla="*/ 468 h 748"/>
              <a:gd name="T12" fmla="*/ 298 w 641"/>
              <a:gd name="T13" fmla="*/ 452 h 748"/>
              <a:gd name="T14" fmla="*/ 360 w 641"/>
              <a:gd name="T15" fmla="*/ 452 h 748"/>
              <a:gd name="T16" fmla="*/ 360 w 641"/>
              <a:gd name="T17" fmla="*/ 468 h 748"/>
              <a:gd name="T18" fmla="*/ 346 w 641"/>
              <a:gd name="T19" fmla="*/ 475 h 748"/>
              <a:gd name="T20" fmla="*/ 365 w 641"/>
              <a:gd name="T21" fmla="*/ 583 h 748"/>
              <a:gd name="T22" fmla="*/ 439 w 641"/>
              <a:gd name="T23" fmla="*/ 415 h 748"/>
              <a:gd name="T24" fmla="*/ 482 w 641"/>
              <a:gd name="T25" fmla="*/ 420 h 748"/>
              <a:gd name="T26" fmla="*/ 545 w 641"/>
              <a:gd name="T27" fmla="*/ 420 h 748"/>
              <a:gd name="T28" fmla="*/ 632 w 641"/>
              <a:gd name="T29" fmla="*/ 691 h 748"/>
              <a:gd name="T30" fmla="*/ 544 w 641"/>
              <a:gd name="T31" fmla="*/ 722 h 748"/>
              <a:gd name="T32" fmla="*/ 532 w 641"/>
              <a:gd name="T33" fmla="*/ 681 h 748"/>
              <a:gd name="T34" fmla="*/ 504 w 641"/>
              <a:gd name="T35" fmla="*/ 729 h 748"/>
              <a:gd name="T36" fmla="*/ 123 w 641"/>
              <a:gd name="T37" fmla="*/ 731 h 748"/>
              <a:gd name="T38" fmla="*/ 94 w 641"/>
              <a:gd name="T39" fmla="*/ 681 h 748"/>
              <a:gd name="T40" fmla="*/ 81 w 641"/>
              <a:gd name="T41" fmla="*/ 724 h 748"/>
              <a:gd name="T42" fmla="*/ 0 w 641"/>
              <a:gd name="T43" fmla="*/ 691 h 748"/>
              <a:gd name="T44" fmla="*/ 90 w 641"/>
              <a:gd name="T45" fmla="*/ 424 h 748"/>
              <a:gd name="T46" fmla="*/ 185 w 641"/>
              <a:gd name="T47" fmla="*/ 289 h 748"/>
              <a:gd name="T48" fmla="*/ 185 w 641"/>
              <a:gd name="T49" fmla="*/ 289 h 748"/>
              <a:gd name="T50" fmla="*/ 163 w 641"/>
              <a:gd name="T51" fmla="*/ 264 h 748"/>
              <a:gd name="T52" fmla="*/ 155 w 641"/>
              <a:gd name="T53" fmla="*/ 214 h 748"/>
              <a:gd name="T54" fmla="*/ 155 w 641"/>
              <a:gd name="T55" fmla="*/ 207 h 748"/>
              <a:gd name="T56" fmla="*/ 160 w 641"/>
              <a:gd name="T57" fmla="*/ 204 h 748"/>
              <a:gd name="T58" fmla="*/ 164 w 641"/>
              <a:gd name="T59" fmla="*/ 202 h 748"/>
              <a:gd name="T60" fmla="*/ 199 w 641"/>
              <a:gd name="T61" fmla="*/ 47 h 748"/>
              <a:gd name="T62" fmla="*/ 423 w 641"/>
              <a:gd name="T63" fmla="*/ 43 h 748"/>
              <a:gd name="T64" fmla="*/ 466 w 641"/>
              <a:gd name="T65" fmla="*/ 200 h 748"/>
              <a:gd name="T66" fmla="*/ 472 w 641"/>
              <a:gd name="T67" fmla="*/ 204 h 748"/>
              <a:gd name="T68" fmla="*/ 478 w 641"/>
              <a:gd name="T69" fmla="*/ 207 h 748"/>
              <a:gd name="T70" fmla="*/ 478 w 641"/>
              <a:gd name="T71" fmla="*/ 214 h 748"/>
              <a:gd name="T72" fmla="*/ 471 w 641"/>
              <a:gd name="T73" fmla="*/ 263 h 748"/>
              <a:gd name="T74" fmla="*/ 449 w 641"/>
              <a:gd name="T75" fmla="*/ 288 h 748"/>
              <a:gd name="T76" fmla="*/ 328 w 641"/>
              <a:gd name="T77" fmla="*/ 397 h 748"/>
              <a:gd name="T78" fmla="*/ 299 w 641"/>
              <a:gd name="T79" fmla="*/ 395 h 748"/>
              <a:gd name="T80" fmla="*/ 185 w 641"/>
              <a:gd name="T81" fmla="*/ 28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1" h="748">
                <a:moveTo>
                  <a:pt x="90" y="424"/>
                </a:moveTo>
                <a:cubicBezTo>
                  <a:pt x="114" y="424"/>
                  <a:pt x="137" y="424"/>
                  <a:pt x="158" y="424"/>
                </a:cubicBezTo>
                <a:cubicBezTo>
                  <a:pt x="178" y="425"/>
                  <a:pt x="194" y="421"/>
                  <a:pt x="205" y="408"/>
                </a:cubicBezTo>
                <a:lnTo>
                  <a:pt x="291" y="588"/>
                </a:lnTo>
                <a:lnTo>
                  <a:pt x="312" y="475"/>
                </a:lnTo>
                <a:lnTo>
                  <a:pt x="297" y="468"/>
                </a:lnTo>
                <a:lnTo>
                  <a:pt x="298" y="452"/>
                </a:lnTo>
                <a:lnTo>
                  <a:pt x="360" y="452"/>
                </a:lnTo>
                <a:lnTo>
                  <a:pt x="360" y="468"/>
                </a:lnTo>
                <a:lnTo>
                  <a:pt x="346" y="475"/>
                </a:lnTo>
                <a:lnTo>
                  <a:pt x="365" y="583"/>
                </a:lnTo>
                <a:lnTo>
                  <a:pt x="439" y="415"/>
                </a:lnTo>
                <a:cubicBezTo>
                  <a:pt x="450" y="420"/>
                  <a:pt x="464" y="422"/>
                  <a:pt x="482" y="420"/>
                </a:cubicBezTo>
                <a:cubicBezTo>
                  <a:pt x="502" y="420"/>
                  <a:pt x="523" y="420"/>
                  <a:pt x="545" y="420"/>
                </a:cubicBezTo>
                <a:cubicBezTo>
                  <a:pt x="604" y="475"/>
                  <a:pt x="641" y="606"/>
                  <a:pt x="632" y="691"/>
                </a:cubicBezTo>
                <a:cubicBezTo>
                  <a:pt x="614" y="704"/>
                  <a:pt x="583" y="714"/>
                  <a:pt x="544" y="722"/>
                </a:cubicBezTo>
                <a:lnTo>
                  <a:pt x="532" y="681"/>
                </a:lnTo>
                <a:lnTo>
                  <a:pt x="504" y="729"/>
                </a:lnTo>
                <a:cubicBezTo>
                  <a:pt x="390" y="746"/>
                  <a:pt x="233" y="748"/>
                  <a:pt x="123" y="731"/>
                </a:cubicBezTo>
                <a:lnTo>
                  <a:pt x="94" y="681"/>
                </a:lnTo>
                <a:lnTo>
                  <a:pt x="81" y="724"/>
                </a:lnTo>
                <a:cubicBezTo>
                  <a:pt x="43" y="716"/>
                  <a:pt x="14" y="705"/>
                  <a:pt x="0" y="691"/>
                </a:cubicBezTo>
                <a:cubicBezTo>
                  <a:pt x="1" y="616"/>
                  <a:pt x="15" y="489"/>
                  <a:pt x="90" y="424"/>
                </a:cubicBezTo>
                <a:close/>
                <a:moveTo>
                  <a:pt x="185" y="289"/>
                </a:moveTo>
                <a:lnTo>
                  <a:pt x="185" y="289"/>
                </a:lnTo>
                <a:cubicBezTo>
                  <a:pt x="175" y="284"/>
                  <a:pt x="168" y="275"/>
                  <a:pt x="163" y="264"/>
                </a:cubicBezTo>
                <a:cubicBezTo>
                  <a:pt x="157" y="251"/>
                  <a:pt x="155" y="234"/>
                  <a:pt x="155" y="214"/>
                </a:cubicBezTo>
                <a:lnTo>
                  <a:pt x="155" y="207"/>
                </a:lnTo>
                <a:lnTo>
                  <a:pt x="160" y="204"/>
                </a:lnTo>
                <a:cubicBezTo>
                  <a:pt x="162" y="203"/>
                  <a:pt x="163" y="202"/>
                  <a:pt x="164" y="202"/>
                </a:cubicBezTo>
                <a:cubicBezTo>
                  <a:pt x="152" y="117"/>
                  <a:pt x="162" y="78"/>
                  <a:pt x="199" y="47"/>
                </a:cubicBezTo>
                <a:cubicBezTo>
                  <a:pt x="256" y="0"/>
                  <a:pt x="365" y="0"/>
                  <a:pt x="423" y="43"/>
                </a:cubicBezTo>
                <a:cubicBezTo>
                  <a:pt x="463" y="72"/>
                  <a:pt x="477" y="123"/>
                  <a:pt x="466" y="200"/>
                </a:cubicBezTo>
                <a:cubicBezTo>
                  <a:pt x="468" y="201"/>
                  <a:pt x="470" y="202"/>
                  <a:pt x="472" y="204"/>
                </a:cubicBezTo>
                <a:lnTo>
                  <a:pt x="478" y="207"/>
                </a:lnTo>
                <a:lnTo>
                  <a:pt x="478" y="214"/>
                </a:lnTo>
                <a:cubicBezTo>
                  <a:pt x="478" y="233"/>
                  <a:pt x="476" y="250"/>
                  <a:pt x="471" y="263"/>
                </a:cubicBezTo>
                <a:cubicBezTo>
                  <a:pt x="466" y="275"/>
                  <a:pt x="459" y="283"/>
                  <a:pt x="449" y="288"/>
                </a:cubicBezTo>
                <a:cubicBezTo>
                  <a:pt x="434" y="338"/>
                  <a:pt x="381" y="392"/>
                  <a:pt x="328" y="397"/>
                </a:cubicBezTo>
                <a:cubicBezTo>
                  <a:pt x="319" y="398"/>
                  <a:pt x="308" y="398"/>
                  <a:pt x="299" y="395"/>
                </a:cubicBezTo>
                <a:cubicBezTo>
                  <a:pt x="241" y="374"/>
                  <a:pt x="203" y="350"/>
                  <a:pt x="185" y="289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4910455" y="2254885"/>
            <a:ext cx="662940" cy="69532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Freeform 14"/>
          <p:cNvSpPr>
            <a:spLocks noChangeAspect="1" noEditPoints="1"/>
          </p:cNvSpPr>
          <p:nvPr/>
        </p:nvSpPr>
        <p:spPr bwMode="auto">
          <a:xfrm>
            <a:off x="6703060" y="4034155"/>
            <a:ext cx="683260" cy="680720"/>
          </a:xfrm>
          <a:custGeom>
            <a:avLst/>
            <a:gdLst>
              <a:gd name="T0" fmla="*/ 359 w 605"/>
              <a:gd name="T1" fmla="*/ 39 h 602"/>
              <a:gd name="T2" fmla="*/ 462 w 605"/>
              <a:gd name="T3" fmla="*/ 85 h 602"/>
              <a:gd name="T4" fmla="*/ 537 w 605"/>
              <a:gd name="T5" fmla="*/ 168 h 602"/>
              <a:gd name="T6" fmla="*/ 572 w 605"/>
              <a:gd name="T7" fmla="*/ 275 h 602"/>
              <a:gd name="T8" fmla="*/ 560 w 605"/>
              <a:gd name="T9" fmla="*/ 387 h 602"/>
              <a:gd name="T10" fmla="*/ 504 w 605"/>
              <a:gd name="T11" fmla="*/ 484 h 602"/>
              <a:gd name="T12" fmla="*/ 413 w 605"/>
              <a:gd name="T13" fmla="*/ 551 h 602"/>
              <a:gd name="T14" fmla="*/ 303 w 605"/>
              <a:gd name="T15" fmla="*/ 574 h 602"/>
              <a:gd name="T16" fmla="*/ 193 w 605"/>
              <a:gd name="T17" fmla="*/ 551 h 602"/>
              <a:gd name="T18" fmla="*/ 102 w 605"/>
              <a:gd name="T19" fmla="*/ 484 h 602"/>
              <a:gd name="T20" fmla="*/ 46 w 605"/>
              <a:gd name="T21" fmla="*/ 387 h 602"/>
              <a:gd name="T22" fmla="*/ 34 w 605"/>
              <a:gd name="T23" fmla="*/ 275 h 602"/>
              <a:gd name="T24" fmla="*/ 69 w 605"/>
              <a:gd name="T25" fmla="*/ 168 h 602"/>
              <a:gd name="T26" fmla="*/ 144 w 605"/>
              <a:gd name="T27" fmla="*/ 85 h 602"/>
              <a:gd name="T28" fmla="*/ 247 w 605"/>
              <a:gd name="T29" fmla="*/ 39 h 602"/>
              <a:gd name="T30" fmla="*/ 359 w 605"/>
              <a:gd name="T31" fmla="*/ 39 h 602"/>
              <a:gd name="T32" fmla="*/ 376 w 605"/>
              <a:gd name="T33" fmla="*/ 379 h 602"/>
              <a:gd name="T34" fmla="*/ 376 w 605"/>
              <a:gd name="T35" fmla="*/ 379 h 602"/>
              <a:gd name="T36" fmla="*/ 412 w 605"/>
              <a:gd name="T37" fmla="*/ 419 h 602"/>
              <a:gd name="T38" fmla="*/ 397 w 605"/>
              <a:gd name="T39" fmla="*/ 332 h 602"/>
              <a:gd name="T40" fmla="*/ 376 w 605"/>
              <a:gd name="T41" fmla="*/ 379 h 602"/>
              <a:gd name="T42" fmla="*/ 186 w 605"/>
              <a:gd name="T43" fmla="*/ 222 h 602"/>
              <a:gd name="T44" fmla="*/ 186 w 605"/>
              <a:gd name="T45" fmla="*/ 222 h 602"/>
              <a:gd name="T46" fmla="*/ 221 w 605"/>
              <a:gd name="T47" fmla="*/ 261 h 602"/>
              <a:gd name="T48" fmla="*/ 207 w 605"/>
              <a:gd name="T49" fmla="*/ 175 h 602"/>
              <a:gd name="T50" fmla="*/ 186 w 605"/>
              <a:gd name="T51" fmla="*/ 222 h 602"/>
              <a:gd name="T52" fmla="*/ 141 w 605"/>
              <a:gd name="T53" fmla="*/ 222 h 602"/>
              <a:gd name="T54" fmla="*/ 141 w 605"/>
              <a:gd name="T55" fmla="*/ 222 h 602"/>
              <a:gd name="T56" fmla="*/ 256 w 605"/>
              <a:gd name="T57" fmla="*/ 162 h 602"/>
              <a:gd name="T58" fmla="*/ 208 w 605"/>
              <a:gd name="T59" fmla="*/ 301 h 602"/>
              <a:gd name="T60" fmla="*/ 141 w 605"/>
              <a:gd name="T61" fmla="*/ 222 h 602"/>
              <a:gd name="T62" fmla="*/ 244 w 605"/>
              <a:gd name="T63" fmla="*/ 460 h 602"/>
              <a:gd name="T64" fmla="*/ 244 w 605"/>
              <a:gd name="T65" fmla="*/ 460 h 602"/>
              <a:gd name="T66" fmla="*/ 201 w 605"/>
              <a:gd name="T67" fmla="*/ 460 h 602"/>
              <a:gd name="T68" fmla="*/ 362 w 605"/>
              <a:gd name="T69" fmla="*/ 141 h 602"/>
              <a:gd name="T70" fmla="*/ 404 w 605"/>
              <a:gd name="T71" fmla="*/ 141 h 602"/>
              <a:gd name="T72" fmla="*/ 244 w 605"/>
              <a:gd name="T73" fmla="*/ 460 h 602"/>
              <a:gd name="T74" fmla="*/ 331 w 605"/>
              <a:gd name="T75" fmla="*/ 379 h 602"/>
              <a:gd name="T76" fmla="*/ 331 w 605"/>
              <a:gd name="T77" fmla="*/ 379 h 602"/>
              <a:gd name="T78" fmla="*/ 446 w 605"/>
              <a:gd name="T79" fmla="*/ 319 h 602"/>
              <a:gd name="T80" fmla="*/ 398 w 605"/>
              <a:gd name="T81" fmla="*/ 459 h 602"/>
              <a:gd name="T82" fmla="*/ 331 w 605"/>
              <a:gd name="T83" fmla="*/ 37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5" h="602">
                <a:moveTo>
                  <a:pt x="359" y="39"/>
                </a:moveTo>
                <a:cubicBezTo>
                  <a:pt x="435" y="31"/>
                  <a:pt x="417" y="22"/>
                  <a:pt x="462" y="85"/>
                </a:cubicBezTo>
                <a:cubicBezTo>
                  <a:pt x="535" y="108"/>
                  <a:pt x="521" y="93"/>
                  <a:pt x="537" y="168"/>
                </a:cubicBezTo>
                <a:cubicBezTo>
                  <a:pt x="594" y="219"/>
                  <a:pt x="588" y="200"/>
                  <a:pt x="572" y="275"/>
                </a:cubicBezTo>
                <a:cubicBezTo>
                  <a:pt x="603" y="345"/>
                  <a:pt x="605" y="325"/>
                  <a:pt x="560" y="387"/>
                </a:cubicBezTo>
                <a:cubicBezTo>
                  <a:pt x="560" y="464"/>
                  <a:pt x="570" y="446"/>
                  <a:pt x="504" y="484"/>
                </a:cubicBezTo>
                <a:cubicBezTo>
                  <a:pt x="473" y="555"/>
                  <a:pt x="489" y="543"/>
                  <a:pt x="413" y="551"/>
                </a:cubicBezTo>
                <a:cubicBezTo>
                  <a:pt x="356" y="602"/>
                  <a:pt x="376" y="598"/>
                  <a:pt x="303" y="574"/>
                </a:cubicBezTo>
                <a:cubicBezTo>
                  <a:pt x="230" y="598"/>
                  <a:pt x="250" y="602"/>
                  <a:pt x="193" y="551"/>
                </a:cubicBezTo>
                <a:cubicBezTo>
                  <a:pt x="116" y="543"/>
                  <a:pt x="133" y="555"/>
                  <a:pt x="102" y="484"/>
                </a:cubicBezTo>
                <a:cubicBezTo>
                  <a:pt x="35" y="446"/>
                  <a:pt x="45" y="464"/>
                  <a:pt x="46" y="387"/>
                </a:cubicBezTo>
                <a:cubicBezTo>
                  <a:pt x="0" y="325"/>
                  <a:pt x="2" y="345"/>
                  <a:pt x="34" y="275"/>
                </a:cubicBezTo>
                <a:cubicBezTo>
                  <a:pt x="18" y="200"/>
                  <a:pt x="11" y="219"/>
                  <a:pt x="69" y="168"/>
                </a:cubicBezTo>
                <a:cubicBezTo>
                  <a:pt x="84" y="93"/>
                  <a:pt x="71" y="108"/>
                  <a:pt x="144" y="85"/>
                </a:cubicBezTo>
                <a:cubicBezTo>
                  <a:pt x="189" y="22"/>
                  <a:pt x="170" y="31"/>
                  <a:pt x="247" y="39"/>
                </a:cubicBezTo>
                <a:cubicBezTo>
                  <a:pt x="313" y="0"/>
                  <a:pt x="293" y="0"/>
                  <a:pt x="359" y="39"/>
                </a:cubicBezTo>
                <a:close/>
                <a:moveTo>
                  <a:pt x="376" y="379"/>
                </a:moveTo>
                <a:lnTo>
                  <a:pt x="376" y="379"/>
                </a:lnTo>
                <a:cubicBezTo>
                  <a:pt x="376" y="443"/>
                  <a:pt x="406" y="427"/>
                  <a:pt x="412" y="419"/>
                </a:cubicBezTo>
                <a:cubicBezTo>
                  <a:pt x="418" y="409"/>
                  <a:pt x="429" y="332"/>
                  <a:pt x="397" y="332"/>
                </a:cubicBezTo>
                <a:cubicBezTo>
                  <a:pt x="378" y="332"/>
                  <a:pt x="376" y="356"/>
                  <a:pt x="376" y="379"/>
                </a:cubicBezTo>
                <a:close/>
                <a:moveTo>
                  <a:pt x="186" y="222"/>
                </a:moveTo>
                <a:lnTo>
                  <a:pt x="186" y="222"/>
                </a:lnTo>
                <a:cubicBezTo>
                  <a:pt x="186" y="286"/>
                  <a:pt x="217" y="268"/>
                  <a:pt x="221" y="261"/>
                </a:cubicBezTo>
                <a:cubicBezTo>
                  <a:pt x="228" y="251"/>
                  <a:pt x="238" y="175"/>
                  <a:pt x="207" y="175"/>
                </a:cubicBezTo>
                <a:cubicBezTo>
                  <a:pt x="188" y="175"/>
                  <a:pt x="186" y="199"/>
                  <a:pt x="186" y="222"/>
                </a:cubicBezTo>
                <a:close/>
                <a:moveTo>
                  <a:pt x="141" y="222"/>
                </a:moveTo>
                <a:lnTo>
                  <a:pt x="141" y="222"/>
                </a:lnTo>
                <a:cubicBezTo>
                  <a:pt x="141" y="124"/>
                  <a:pt x="229" y="132"/>
                  <a:pt x="256" y="162"/>
                </a:cubicBezTo>
                <a:cubicBezTo>
                  <a:pt x="282" y="190"/>
                  <a:pt x="291" y="301"/>
                  <a:pt x="208" y="301"/>
                </a:cubicBezTo>
                <a:cubicBezTo>
                  <a:pt x="160" y="301"/>
                  <a:pt x="141" y="269"/>
                  <a:pt x="141" y="222"/>
                </a:cubicBezTo>
                <a:close/>
                <a:moveTo>
                  <a:pt x="244" y="460"/>
                </a:moveTo>
                <a:lnTo>
                  <a:pt x="244" y="460"/>
                </a:lnTo>
                <a:cubicBezTo>
                  <a:pt x="230" y="460"/>
                  <a:pt x="216" y="460"/>
                  <a:pt x="201" y="460"/>
                </a:cubicBezTo>
                <a:cubicBezTo>
                  <a:pt x="255" y="354"/>
                  <a:pt x="309" y="247"/>
                  <a:pt x="362" y="141"/>
                </a:cubicBezTo>
                <a:cubicBezTo>
                  <a:pt x="376" y="141"/>
                  <a:pt x="390" y="141"/>
                  <a:pt x="404" y="141"/>
                </a:cubicBezTo>
                <a:cubicBezTo>
                  <a:pt x="351" y="247"/>
                  <a:pt x="298" y="354"/>
                  <a:pt x="244" y="460"/>
                </a:cubicBezTo>
                <a:close/>
                <a:moveTo>
                  <a:pt x="331" y="379"/>
                </a:moveTo>
                <a:lnTo>
                  <a:pt x="331" y="379"/>
                </a:lnTo>
                <a:cubicBezTo>
                  <a:pt x="331" y="282"/>
                  <a:pt x="419" y="289"/>
                  <a:pt x="446" y="319"/>
                </a:cubicBezTo>
                <a:cubicBezTo>
                  <a:pt x="473" y="348"/>
                  <a:pt x="481" y="459"/>
                  <a:pt x="398" y="459"/>
                </a:cubicBezTo>
                <a:cubicBezTo>
                  <a:pt x="351" y="459"/>
                  <a:pt x="331" y="427"/>
                  <a:pt x="331" y="379"/>
                </a:cubicBezTo>
                <a:close/>
              </a:path>
            </a:pathLst>
          </a:custGeom>
          <a:solidFill>
            <a:srgbClr val="B71D2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970593" y="3753874"/>
            <a:ext cx="134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5228846" y="2781787"/>
            <a:ext cx="5912235" cy="1298323"/>
            <a:chOff x="722623" y="4577909"/>
            <a:chExt cx="4405629" cy="1299298"/>
          </a:xfrm>
        </p:grpSpPr>
        <p:sp>
          <p:nvSpPr>
            <p:cNvPr id="12" name="矩形 11"/>
            <p:cNvSpPr/>
            <p:nvPr/>
          </p:nvSpPr>
          <p:spPr bwMode="auto">
            <a:xfrm>
              <a:off x="722623" y="5540404"/>
              <a:ext cx="4405629" cy="3368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Unity UI System</a:t>
              </a:r>
              <a:endParaRPr 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8025" y="4577909"/>
              <a:ext cx="4203912" cy="101549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Unity UI </a:t>
              </a:r>
              <a:r>
                <a:rPr lang="zh-CN" altLang="en-US" sz="60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系统</a:t>
              </a: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29"/>
          <p:cNvSpPr/>
          <p:nvPr/>
        </p:nvSpPr>
        <p:spPr>
          <a:xfrm>
            <a:off x="4162425" y="1496060"/>
            <a:ext cx="3866515" cy="3866515"/>
          </a:xfrm>
          <a:prstGeom prst="roundRect">
            <a:avLst>
              <a:gd name="adj" fmla="val 1078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7400000" scaled="0"/>
          </a:gradFill>
          <a:ln w="47625">
            <a:gradFill>
              <a:gsLst>
                <a:gs pos="0">
                  <a:srgbClr val="EFEFEF"/>
                </a:gs>
                <a:gs pos="100000">
                  <a:schemeClr val="bg1">
                    <a:lumMod val="91000"/>
                  </a:schemeClr>
                </a:gs>
              </a:gsLst>
              <a:lin ang="5400000" scaled="1"/>
            </a:gradFill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14570" y="42545"/>
            <a:ext cx="2722245" cy="2373630"/>
            <a:chOff x="5162373" y="1413165"/>
            <a:chExt cx="1990937" cy="1736110"/>
          </a:xfrm>
        </p:grpSpPr>
        <p:sp>
          <p:nvSpPr>
            <p:cNvPr id="19" name="任意多边形 31"/>
            <p:cNvSpPr/>
            <p:nvPr/>
          </p:nvSpPr>
          <p:spPr>
            <a:xfrm rot="10800000">
              <a:off x="5162373" y="1662203"/>
              <a:ext cx="1873905" cy="1487072"/>
            </a:xfrm>
            <a:custGeom>
              <a:avLst/>
              <a:gdLst>
                <a:gd name="connsiteX0" fmla="*/ 1812753 w 2033336"/>
                <a:gd name="connsiteY0" fmla="*/ 1613591 h 1613591"/>
                <a:gd name="connsiteX1" fmla="*/ 220583 w 2033336"/>
                <a:gd name="connsiteY1" fmla="*/ 1613591 h 1613591"/>
                <a:gd name="connsiteX2" fmla="*/ 0 w 2033336"/>
                <a:gd name="connsiteY2" fmla="*/ 1393008 h 1613591"/>
                <a:gd name="connsiteX3" fmla="*/ 0 w 2033336"/>
                <a:gd name="connsiteY3" fmla="*/ 510700 h 1613591"/>
                <a:gd name="connsiteX4" fmla="*/ 220583 w 2033336"/>
                <a:gd name="connsiteY4" fmla="*/ 290117 h 1613591"/>
                <a:gd name="connsiteX5" fmla="*/ 866274 w 2033336"/>
                <a:gd name="connsiteY5" fmla="*/ 290117 h 1613591"/>
                <a:gd name="connsiteX6" fmla="*/ 1008460 w 2033336"/>
                <a:gd name="connsiteY6" fmla="*/ 0 h 1613591"/>
                <a:gd name="connsiteX7" fmla="*/ 1150645 w 2033336"/>
                <a:gd name="connsiteY7" fmla="*/ 290117 h 1613591"/>
                <a:gd name="connsiteX8" fmla="*/ 1812753 w 2033336"/>
                <a:gd name="connsiteY8" fmla="*/ 290117 h 1613591"/>
                <a:gd name="connsiteX9" fmla="*/ 2033336 w 2033336"/>
                <a:gd name="connsiteY9" fmla="*/ 510700 h 1613591"/>
                <a:gd name="connsiteX10" fmla="*/ 2033336 w 2033336"/>
                <a:gd name="connsiteY10" fmla="*/ 1393008 h 1613591"/>
                <a:gd name="connsiteX11" fmla="*/ 1812753 w 2033336"/>
                <a:gd name="connsiteY11" fmla="*/ 1613591 h 1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3336" h="1613591">
                  <a:moveTo>
                    <a:pt x="1812753" y="1613591"/>
                  </a:moveTo>
                  <a:lnTo>
                    <a:pt x="220583" y="1613591"/>
                  </a:lnTo>
                  <a:cubicBezTo>
                    <a:pt x="98758" y="1613591"/>
                    <a:pt x="0" y="1514833"/>
                    <a:pt x="0" y="1393008"/>
                  </a:cubicBezTo>
                  <a:lnTo>
                    <a:pt x="0" y="510700"/>
                  </a:lnTo>
                  <a:cubicBezTo>
                    <a:pt x="0" y="388875"/>
                    <a:pt x="98758" y="290117"/>
                    <a:pt x="220583" y="290117"/>
                  </a:cubicBezTo>
                  <a:lnTo>
                    <a:pt x="866274" y="290117"/>
                  </a:lnTo>
                  <a:lnTo>
                    <a:pt x="1008460" y="0"/>
                  </a:lnTo>
                  <a:lnTo>
                    <a:pt x="1150645" y="290117"/>
                  </a:lnTo>
                  <a:lnTo>
                    <a:pt x="1812753" y="290117"/>
                  </a:lnTo>
                  <a:cubicBezTo>
                    <a:pt x="1934578" y="290117"/>
                    <a:pt x="2033336" y="388875"/>
                    <a:pt x="2033336" y="510700"/>
                  </a:cubicBezTo>
                  <a:lnTo>
                    <a:pt x="2033336" y="1393008"/>
                  </a:lnTo>
                  <a:cubicBezTo>
                    <a:pt x="2033336" y="1514833"/>
                    <a:pt x="1934578" y="1613591"/>
                    <a:pt x="1812753" y="1613591"/>
                  </a:cubicBezTo>
                  <a:close/>
                </a:path>
              </a:pathLst>
            </a:custGeom>
            <a:solidFill>
              <a:srgbClr val="083473"/>
            </a:solidFill>
            <a:ln w="127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62165" y="1413165"/>
              <a:ext cx="567821" cy="56782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95690" y="1457004"/>
              <a:ext cx="686117" cy="381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54489" y="2050389"/>
              <a:ext cx="1698821" cy="5619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Button</a:t>
              </a:r>
              <a:endParaRPr lang="en-US" altLang="zh-CN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66615" y="4445000"/>
            <a:ext cx="3031479" cy="2373438"/>
            <a:chOff x="5033877" y="4553248"/>
            <a:chExt cx="2216864" cy="1736111"/>
          </a:xfrm>
        </p:grpSpPr>
        <p:sp>
          <p:nvSpPr>
            <p:cNvPr id="24" name="任意多边形 36"/>
            <p:cNvSpPr/>
            <p:nvPr/>
          </p:nvSpPr>
          <p:spPr>
            <a:xfrm>
              <a:off x="5175310" y="4553248"/>
              <a:ext cx="1873905" cy="1487072"/>
            </a:xfrm>
            <a:custGeom>
              <a:avLst/>
              <a:gdLst>
                <a:gd name="connsiteX0" fmla="*/ 1812753 w 2033336"/>
                <a:gd name="connsiteY0" fmla="*/ 1613591 h 1613591"/>
                <a:gd name="connsiteX1" fmla="*/ 220583 w 2033336"/>
                <a:gd name="connsiteY1" fmla="*/ 1613591 h 1613591"/>
                <a:gd name="connsiteX2" fmla="*/ 0 w 2033336"/>
                <a:gd name="connsiteY2" fmla="*/ 1393008 h 1613591"/>
                <a:gd name="connsiteX3" fmla="*/ 0 w 2033336"/>
                <a:gd name="connsiteY3" fmla="*/ 510700 h 1613591"/>
                <a:gd name="connsiteX4" fmla="*/ 220583 w 2033336"/>
                <a:gd name="connsiteY4" fmla="*/ 290117 h 1613591"/>
                <a:gd name="connsiteX5" fmla="*/ 866274 w 2033336"/>
                <a:gd name="connsiteY5" fmla="*/ 290117 h 1613591"/>
                <a:gd name="connsiteX6" fmla="*/ 1008460 w 2033336"/>
                <a:gd name="connsiteY6" fmla="*/ 0 h 1613591"/>
                <a:gd name="connsiteX7" fmla="*/ 1150645 w 2033336"/>
                <a:gd name="connsiteY7" fmla="*/ 290117 h 1613591"/>
                <a:gd name="connsiteX8" fmla="*/ 1812753 w 2033336"/>
                <a:gd name="connsiteY8" fmla="*/ 290117 h 1613591"/>
                <a:gd name="connsiteX9" fmla="*/ 2033336 w 2033336"/>
                <a:gd name="connsiteY9" fmla="*/ 510700 h 1613591"/>
                <a:gd name="connsiteX10" fmla="*/ 2033336 w 2033336"/>
                <a:gd name="connsiteY10" fmla="*/ 1393008 h 1613591"/>
                <a:gd name="connsiteX11" fmla="*/ 1812753 w 2033336"/>
                <a:gd name="connsiteY11" fmla="*/ 1613591 h 1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3336" h="1613591">
                  <a:moveTo>
                    <a:pt x="1812753" y="1613591"/>
                  </a:moveTo>
                  <a:lnTo>
                    <a:pt x="220583" y="1613591"/>
                  </a:lnTo>
                  <a:cubicBezTo>
                    <a:pt x="98758" y="1613591"/>
                    <a:pt x="0" y="1514833"/>
                    <a:pt x="0" y="1393008"/>
                  </a:cubicBezTo>
                  <a:lnTo>
                    <a:pt x="0" y="510700"/>
                  </a:lnTo>
                  <a:cubicBezTo>
                    <a:pt x="0" y="388875"/>
                    <a:pt x="98758" y="290117"/>
                    <a:pt x="220583" y="290117"/>
                  </a:cubicBezTo>
                  <a:lnTo>
                    <a:pt x="866274" y="290117"/>
                  </a:lnTo>
                  <a:lnTo>
                    <a:pt x="1008460" y="0"/>
                  </a:lnTo>
                  <a:lnTo>
                    <a:pt x="1150645" y="290117"/>
                  </a:lnTo>
                  <a:lnTo>
                    <a:pt x="1812753" y="290117"/>
                  </a:lnTo>
                  <a:cubicBezTo>
                    <a:pt x="1934578" y="290117"/>
                    <a:pt x="2033336" y="388875"/>
                    <a:pt x="2033336" y="510700"/>
                  </a:cubicBezTo>
                  <a:lnTo>
                    <a:pt x="2033336" y="1393008"/>
                  </a:lnTo>
                  <a:cubicBezTo>
                    <a:pt x="2033336" y="1514833"/>
                    <a:pt x="1934578" y="1613591"/>
                    <a:pt x="1812753" y="1613591"/>
                  </a:cubicBezTo>
                  <a:close/>
                </a:path>
              </a:pathLst>
            </a:custGeom>
            <a:solidFill>
              <a:srgbClr val="083473"/>
            </a:solidFill>
            <a:ln w="127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0800000">
              <a:off x="5239517" y="5721539"/>
              <a:ext cx="567821" cy="56782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33877" y="5774640"/>
              <a:ext cx="957896" cy="381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91312" y="4768098"/>
              <a:ext cx="1659429" cy="105717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Input Field</a:t>
              </a:r>
              <a:endParaRPr lang="en-US" altLang="zh-CN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760" y="2030731"/>
            <a:ext cx="2670810" cy="2562225"/>
            <a:chOff x="3381070" y="2914590"/>
            <a:chExt cx="1953324" cy="1873905"/>
          </a:xfrm>
        </p:grpSpPr>
        <p:sp>
          <p:nvSpPr>
            <p:cNvPr id="29" name="任意多边形 41"/>
            <p:cNvSpPr/>
            <p:nvPr/>
          </p:nvSpPr>
          <p:spPr>
            <a:xfrm rot="5400000">
              <a:off x="3653905" y="3108006"/>
              <a:ext cx="1873905" cy="1487072"/>
            </a:xfrm>
            <a:custGeom>
              <a:avLst/>
              <a:gdLst>
                <a:gd name="connsiteX0" fmla="*/ 1812753 w 2033336"/>
                <a:gd name="connsiteY0" fmla="*/ 1613591 h 1613591"/>
                <a:gd name="connsiteX1" fmla="*/ 220583 w 2033336"/>
                <a:gd name="connsiteY1" fmla="*/ 1613591 h 1613591"/>
                <a:gd name="connsiteX2" fmla="*/ 0 w 2033336"/>
                <a:gd name="connsiteY2" fmla="*/ 1393008 h 1613591"/>
                <a:gd name="connsiteX3" fmla="*/ 0 w 2033336"/>
                <a:gd name="connsiteY3" fmla="*/ 510700 h 1613591"/>
                <a:gd name="connsiteX4" fmla="*/ 220583 w 2033336"/>
                <a:gd name="connsiteY4" fmla="*/ 290117 h 1613591"/>
                <a:gd name="connsiteX5" fmla="*/ 866274 w 2033336"/>
                <a:gd name="connsiteY5" fmla="*/ 290117 h 1613591"/>
                <a:gd name="connsiteX6" fmla="*/ 1008460 w 2033336"/>
                <a:gd name="connsiteY6" fmla="*/ 0 h 1613591"/>
                <a:gd name="connsiteX7" fmla="*/ 1150645 w 2033336"/>
                <a:gd name="connsiteY7" fmla="*/ 290117 h 1613591"/>
                <a:gd name="connsiteX8" fmla="*/ 1812753 w 2033336"/>
                <a:gd name="connsiteY8" fmla="*/ 290117 h 1613591"/>
                <a:gd name="connsiteX9" fmla="*/ 2033336 w 2033336"/>
                <a:gd name="connsiteY9" fmla="*/ 510700 h 1613591"/>
                <a:gd name="connsiteX10" fmla="*/ 2033336 w 2033336"/>
                <a:gd name="connsiteY10" fmla="*/ 1393008 h 1613591"/>
                <a:gd name="connsiteX11" fmla="*/ 1812753 w 2033336"/>
                <a:gd name="connsiteY11" fmla="*/ 1613591 h 1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3336" h="1613591">
                  <a:moveTo>
                    <a:pt x="1812753" y="1613591"/>
                  </a:moveTo>
                  <a:lnTo>
                    <a:pt x="220583" y="1613591"/>
                  </a:lnTo>
                  <a:cubicBezTo>
                    <a:pt x="98758" y="1613591"/>
                    <a:pt x="0" y="1514833"/>
                    <a:pt x="0" y="1393008"/>
                  </a:cubicBezTo>
                  <a:lnTo>
                    <a:pt x="0" y="510700"/>
                  </a:lnTo>
                  <a:cubicBezTo>
                    <a:pt x="0" y="388875"/>
                    <a:pt x="98758" y="290117"/>
                    <a:pt x="220583" y="290117"/>
                  </a:cubicBezTo>
                  <a:lnTo>
                    <a:pt x="866274" y="290117"/>
                  </a:lnTo>
                  <a:lnTo>
                    <a:pt x="1008460" y="0"/>
                  </a:lnTo>
                  <a:lnTo>
                    <a:pt x="1150645" y="290117"/>
                  </a:lnTo>
                  <a:lnTo>
                    <a:pt x="1812753" y="290117"/>
                  </a:lnTo>
                  <a:cubicBezTo>
                    <a:pt x="1934578" y="290117"/>
                    <a:pt x="2033336" y="388875"/>
                    <a:pt x="2033336" y="510700"/>
                  </a:cubicBezTo>
                  <a:lnTo>
                    <a:pt x="2033336" y="1393008"/>
                  </a:lnTo>
                  <a:cubicBezTo>
                    <a:pt x="2033336" y="1514833"/>
                    <a:pt x="1934578" y="1613591"/>
                    <a:pt x="1812753" y="1613591"/>
                  </a:cubicBezTo>
                  <a:close/>
                </a:path>
              </a:pathLst>
            </a:custGeom>
            <a:solidFill>
              <a:srgbClr val="B71D22"/>
            </a:solidFill>
            <a:ln w="127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3576108" y="4120882"/>
              <a:ext cx="567821" cy="56782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381070" y="4163694"/>
              <a:ext cx="957896" cy="381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68967" y="3102783"/>
              <a:ext cx="628816" cy="15670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Image</a:t>
              </a:r>
              <a:endParaRPr lang="en-US" altLang="zh-CN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23150" y="2031365"/>
            <a:ext cx="2032873" cy="2759708"/>
            <a:chOff x="7651971" y="2948602"/>
            <a:chExt cx="1487072" cy="2018836"/>
          </a:xfrm>
        </p:grpSpPr>
        <p:sp>
          <p:nvSpPr>
            <p:cNvPr id="34" name="任意多边形 46"/>
            <p:cNvSpPr/>
            <p:nvPr/>
          </p:nvSpPr>
          <p:spPr>
            <a:xfrm rot="16200000">
              <a:off x="7458554" y="3142018"/>
              <a:ext cx="1873905" cy="1487072"/>
            </a:xfrm>
            <a:custGeom>
              <a:avLst/>
              <a:gdLst>
                <a:gd name="connsiteX0" fmla="*/ 1812753 w 2033336"/>
                <a:gd name="connsiteY0" fmla="*/ 1613591 h 1613591"/>
                <a:gd name="connsiteX1" fmla="*/ 220583 w 2033336"/>
                <a:gd name="connsiteY1" fmla="*/ 1613591 h 1613591"/>
                <a:gd name="connsiteX2" fmla="*/ 0 w 2033336"/>
                <a:gd name="connsiteY2" fmla="*/ 1393008 h 1613591"/>
                <a:gd name="connsiteX3" fmla="*/ 0 w 2033336"/>
                <a:gd name="connsiteY3" fmla="*/ 510700 h 1613591"/>
                <a:gd name="connsiteX4" fmla="*/ 220583 w 2033336"/>
                <a:gd name="connsiteY4" fmla="*/ 290117 h 1613591"/>
                <a:gd name="connsiteX5" fmla="*/ 866274 w 2033336"/>
                <a:gd name="connsiteY5" fmla="*/ 290117 h 1613591"/>
                <a:gd name="connsiteX6" fmla="*/ 1008460 w 2033336"/>
                <a:gd name="connsiteY6" fmla="*/ 0 h 1613591"/>
                <a:gd name="connsiteX7" fmla="*/ 1150645 w 2033336"/>
                <a:gd name="connsiteY7" fmla="*/ 290117 h 1613591"/>
                <a:gd name="connsiteX8" fmla="*/ 1812753 w 2033336"/>
                <a:gd name="connsiteY8" fmla="*/ 290117 h 1613591"/>
                <a:gd name="connsiteX9" fmla="*/ 2033336 w 2033336"/>
                <a:gd name="connsiteY9" fmla="*/ 510700 h 1613591"/>
                <a:gd name="connsiteX10" fmla="*/ 2033336 w 2033336"/>
                <a:gd name="connsiteY10" fmla="*/ 1393008 h 1613591"/>
                <a:gd name="connsiteX11" fmla="*/ 1812753 w 2033336"/>
                <a:gd name="connsiteY11" fmla="*/ 1613591 h 1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3336" h="1613591">
                  <a:moveTo>
                    <a:pt x="1812753" y="1613591"/>
                  </a:moveTo>
                  <a:lnTo>
                    <a:pt x="220583" y="1613591"/>
                  </a:lnTo>
                  <a:cubicBezTo>
                    <a:pt x="98758" y="1613591"/>
                    <a:pt x="0" y="1514833"/>
                    <a:pt x="0" y="1393008"/>
                  </a:cubicBezTo>
                  <a:lnTo>
                    <a:pt x="0" y="510700"/>
                  </a:lnTo>
                  <a:cubicBezTo>
                    <a:pt x="0" y="388875"/>
                    <a:pt x="98758" y="290117"/>
                    <a:pt x="220583" y="290117"/>
                  </a:cubicBezTo>
                  <a:lnTo>
                    <a:pt x="866274" y="290117"/>
                  </a:lnTo>
                  <a:lnTo>
                    <a:pt x="1008460" y="0"/>
                  </a:lnTo>
                  <a:lnTo>
                    <a:pt x="1150645" y="290117"/>
                  </a:lnTo>
                  <a:lnTo>
                    <a:pt x="1812753" y="290117"/>
                  </a:lnTo>
                  <a:cubicBezTo>
                    <a:pt x="1934578" y="290117"/>
                    <a:pt x="2033336" y="388875"/>
                    <a:pt x="2033336" y="510700"/>
                  </a:cubicBezTo>
                  <a:lnTo>
                    <a:pt x="2033336" y="1393008"/>
                  </a:lnTo>
                  <a:cubicBezTo>
                    <a:pt x="2033336" y="1514833"/>
                    <a:pt x="1934578" y="1613591"/>
                    <a:pt x="1812753" y="1613591"/>
                  </a:cubicBezTo>
                  <a:close/>
                </a:path>
              </a:pathLst>
            </a:custGeom>
            <a:solidFill>
              <a:srgbClr val="B71D22"/>
            </a:solidFill>
            <a:ln w="12700">
              <a:noFill/>
            </a:ln>
            <a:effectLst>
              <a:outerShdw blurRad="88900" dist="50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048709" y="2977503"/>
              <a:ext cx="567821" cy="56782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853028" y="3020315"/>
              <a:ext cx="957896" cy="381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509846" y="3322081"/>
              <a:ext cx="628947" cy="16453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Slider</a:t>
              </a:r>
              <a:endParaRPr lang="en-US" altLang="zh-CN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14570" y="2922270"/>
            <a:ext cx="293179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60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Canvas</a:t>
            </a:r>
            <a:endParaRPr lang="en-US" altLang="zh-CN" sz="60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/>
          <p:nvPr/>
        </p:nvSpPr>
        <p:spPr>
          <a:xfrm flipH="1">
            <a:off x="3615703" y="2158898"/>
            <a:ext cx="8576297" cy="2540203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GrpSpPr/>
          <p:nvPr/>
        </p:nvGrpSpPr>
        <p:grpSpPr>
          <a:xfrm flipH="1">
            <a:off x="1126801" y="1888497"/>
            <a:ext cx="3464001" cy="3107210"/>
            <a:chOff x="1367910" y="1849408"/>
            <a:chExt cx="3464001" cy="3107210"/>
          </a:xfrm>
        </p:grpSpPr>
        <p:sp>
          <p:nvSpPr>
            <p:cNvPr id="5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367910" y="1849408"/>
              <a:ext cx="2852519" cy="3107210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>
              <a:spLocks noChangeAspect="1"/>
            </p:cNvSpPr>
            <p:nvPr/>
          </p:nvSpPr>
          <p:spPr>
            <a:xfrm>
              <a:off x="1984200" y="1849408"/>
              <a:ext cx="2847711" cy="3104559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10" descr="e7d195523061f1c02e66e4f24090f95771f2a25398b4c6a397210DEF3B34B42E7CAE3753A3E55670C5C5B393DCCD8D49F265F3A29442F2D10D421F974AABEA3384308323DA72972389F1817D14B0E600852097BE08FED0FCDE061A4D747E76C9945D26F355FBEAC4E78A25444EE5705273EB5484B458417A12199B213E9A3DFE22CE60D8B065776A1E4CD8136C9F5D71"/>
            <p:cNvSpPr/>
            <p:nvPr/>
          </p:nvSpPr>
          <p:spPr>
            <a:xfrm>
              <a:off x="2243031" y="2131585"/>
              <a:ext cx="2330047" cy="2540203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B71D22"/>
            </a:solidFill>
            <a:ln w="15875">
              <a:solidFill>
                <a:srgbClr val="B71D22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5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8" name="文本框 7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642318" y="2781787"/>
            <a:ext cx="181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7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 descr="e7d195523061f1c02e66e4f24090f95771f2a25398b4c6a397210DEF3B34B42E7CAE3753A3E55670C5C5B393DCCD8D49F265F3A29442F2D10D421F974AABEA3384308323DA72972389F1817D14B0E600E268690C321347286EF8F740D89A52096CCDF94CC846FD7CD0E2F74E5E4593EAF13936FA3922EE912D6EFA0108BB6928CC59A8FD5EDB940243742251290CD27D"/>
          <p:cNvSpPr txBox="1"/>
          <p:nvPr/>
        </p:nvSpPr>
        <p:spPr>
          <a:xfrm>
            <a:off x="1970593" y="3753874"/>
            <a:ext cx="12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four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4492246" y="2772262"/>
            <a:ext cx="7700010" cy="1938020"/>
            <a:chOff x="173730" y="4568377"/>
            <a:chExt cx="5737828" cy="1939476"/>
          </a:xfrm>
        </p:grpSpPr>
        <p:sp>
          <p:nvSpPr>
            <p:cNvPr id="12" name="矩形 11"/>
            <p:cNvSpPr/>
            <p:nvPr/>
          </p:nvSpPr>
          <p:spPr bwMode="auto">
            <a:xfrm>
              <a:off x="722623" y="5540404"/>
              <a:ext cx="4405629" cy="33680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Animation</a:t>
              </a:r>
              <a:endParaRPr 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3730" y="4568377"/>
              <a:ext cx="5737828" cy="19394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  <a:sym typeface="+mn-ea"/>
                </a:rPr>
                <a:t>抽奖动画的实现方式</a:t>
              </a:r>
              <a:endPara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149</Paragraphs>
  <Slides>11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思源黑体 CN Medium</vt:lpstr>
      <vt:lpstr>黑体</vt:lpstr>
      <vt:lpstr>思源黑体 CN Heavy</vt:lpstr>
      <vt:lpstr>思源黑体 CN Normal</vt:lpstr>
      <vt:lpstr>微软雅黑</vt:lpstr>
      <vt:lpstr>Segoe UI Light</vt:lpstr>
      <vt:lpstr>Calibri</vt:lpstr>
      <vt:lpstr>Arial Unicode MS</vt:lpstr>
      <vt:lpstr>等线</vt:lpstr>
      <vt:lpstr>UKIJ Qolyazma</vt:lpstr>
      <vt:lpstr>Segoe UI</vt:lpstr>
      <vt:lpstr>★日文毛笔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『Funeral』 for the past²</cp:lastModifiedBy>
  <cp:revision>11</cp:revision>
  <dcterms:created xsi:type="dcterms:W3CDTF">2019-04-17T08:10:00Z</dcterms:created>
  <dcterms:modified xsi:type="dcterms:W3CDTF">2019-04-26T08:19:43Z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