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890" r:id="rId6"/>
    <p:sldId id="89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1BC"/>
    <a:srgbClr val="FF00FF"/>
    <a:srgbClr val="CC0099"/>
    <a:srgbClr val="ED145B"/>
    <a:srgbClr val="FF6C6C"/>
    <a:srgbClr val="0762C8"/>
    <a:srgbClr val="63666A"/>
    <a:srgbClr val="EFB661"/>
    <a:srgbClr val="F4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06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668771"/>
            <a:ext cx="7559676" cy="721912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Pesquisa e Inovação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9001" y="2557920"/>
            <a:ext cx="7559675" cy="471055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Atividade – Grupo 7 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09001" y="1647552"/>
            <a:ext cx="8451364" cy="644525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Lições Aprendidas </a:t>
            </a:r>
          </a:p>
        </p:txBody>
      </p:sp>
      <p:sp>
        <p:nvSpPr>
          <p:cNvPr id="5" name="Espaço Reservado para Texto 27">
            <a:extLst>
              <a:ext uri="{FF2B5EF4-FFF2-40B4-BE49-F238E27FC236}">
                <a16:creationId xmlns:a16="http://schemas.microsoft.com/office/drawing/2014/main" id="{405550EB-4D9A-AFA3-3919-1FCE30CDC1B8}"/>
              </a:ext>
            </a:extLst>
          </p:cNvPr>
          <p:cNvSpPr txBox="1">
            <a:spLocks/>
          </p:cNvSpPr>
          <p:nvPr/>
        </p:nvSpPr>
        <p:spPr>
          <a:xfrm>
            <a:off x="2309001" y="3145527"/>
            <a:ext cx="7238093" cy="343255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3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Nomes:</a:t>
            </a:r>
          </a:p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Gustavo Rezende</a:t>
            </a:r>
          </a:p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Andrew Ferrari</a:t>
            </a:r>
          </a:p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Leonardo Mariano</a:t>
            </a:r>
          </a:p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Mauricio </a:t>
            </a:r>
            <a:r>
              <a:rPr lang="pt-B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Maxuel</a:t>
            </a:r>
            <a:endParaRPr lang="pt-B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Matheus Ismael</a:t>
            </a:r>
          </a:p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William da Silva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GRUPO 7–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006" y="829643"/>
            <a:ext cx="3667125" cy="546100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LOUCO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0649" y="880214"/>
            <a:ext cx="3655470" cy="546100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TRISTE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0598" y="906797"/>
            <a:ext cx="3682998" cy="518463"/>
          </a:xfrm>
          <a:noFill/>
        </p:spPr>
        <p:txBody>
          <a:bodyPr/>
          <a:lstStyle/>
          <a:p>
            <a:r>
              <a:rPr lang="pt-BR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CONTENTE</a:t>
            </a:r>
            <a:endParaRPr lang="en-US" dirty="0">
              <a:highlight>
                <a:srgbClr val="00FF00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3</a:t>
            </a:fld>
            <a:endParaRPr lang="pt-BR"/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7924585" y="1304806"/>
            <a:ext cx="7254" cy="4956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38BBDB9-978C-49D1-9F17-6A02115BFBE1}"/>
              </a:ext>
            </a:extLst>
          </p:cNvPr>
          <p:cNvCxnSpPr>
            <a:cxnSpLocks/>
          </p:cNvCxnSpPr>
          <p:nvPr/>
        </p:nvCxnSpPr>
        <p:spPr>
          <a:xfrm>
            <a:off x="4006169" y="1168399"/>
            <a:ext cx="0" cy="5025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6AA68280-AA08-4769-A993-B91D21B957D0}"/>
              </a:ext>
            </a:extLst>
          </p:cNvPr>
          <p:cNvSpPr/>
          <p:nvPr/>
        </p:nvSpPr>
        <p:spPr>
          <a:xfrm>
            <a:off x="1487793" y="1841618"/>
            <a:ext cx="2418043" cy="89994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IMPLEMENTAÇÃO DO DOCKER COM NOSSA APLICAÇÃO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2A86190-9509-41CA-B6CA-28E5E79A7F2C}"/>
              </a:ext>
            </a:extLst>
          </p:cNvPr>
          <p:cNvSpPr/>
          <p:nvPr/>
        </p:nvSpPr>
        <p:spPr>
          <a:xfrm>
            <a:off x="5702513" y="1872481"/>
            <a:ext cx="2102994" cy="957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ADMINISTRAÇÃO DO PLANNER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7ECC0B3-343A-4EEC-8496-8EEE21C0641F}"/>
              </a:ext>
            </a:extLst>
          </p:cNvPr>
          <p:cNvSpPr/>
          <p:nvPr/>
        </p:nvSpPr>
        <p:spPr>
          <a:xfrm>
            <a:off x="6076538" y="3946253"/>
            <a:ext cx="1767651" cy="1375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TER COLOCADO O SITE NA AZURE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F8F64F6-FEA9-47DE-A490-A0383800DFB1}"/>
              </a:ext>
            </a:extLst>
          </p:cNvPr>
          <p:cNvSpPr/>
          <p:nvPr/>
        </p:nvSpPr>
        <p:spPr>
          <a:xfrm>
            <a:off x="1775842" y="3946253"/>
            <a:ext cx="2044598" cy="71701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MONTAR REGRA DE NEGOCIO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38310AC-C429-4A18-B264-6F13623A666D}"/>
              </a:ext>
            </a:extLst>
          </p:cNvPr>
          <p:cNvSpPr/>
          <p:nvPr/>
        </p:nvSpPr>
        <p:spPr>
          <a:xfrm>
            <a:off x="10314923" y="1705109"/>
            <a:ext cx="1766136" cy="79195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 INTEGRADO </a:t>
            </a:r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 APLICAÇÃO </a:t>
            </a:r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 DOCKER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A192D43-0287-4AEB-B00E-762F62863192}"/>
              </a:ext>
            </a:extLst>
          </p:cNvPr>
          <p:cNvSpPr/>
          <p:nvPr/>
        </p:nvSpPr>
        <p:spPr>
          <a:xfrm>
            <a:off x="10316578" y="3024772"/>
            <a:ext cx="1804685" cy="122792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 DESENVOLVIDO NOSSA APLICAÇÃO VIA CLI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7D48DED-4FA7-4C07-ADC8-3128DF136274}"/>
              </a:ext>
            </a:extLst>
          </p:cNvPr>
          <p:cNvSpPr/>
          <p:nvPr/>
        </p:nvSpPr>
        <p:spPr>
          <a:xfrm>
            <a:off x="268899" y="1320251"/>
            <a:ext cx="1816952" cy="5807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DIVIDIR MELHOR A TAREFA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16ED27A-B569-4139-8ECB-B90C96CB68AF}"/>
              </a:ext>
            </a:extLst>
          </p:cNvPr>
          <p:cNvSpPr/>
          <p:nvPr/>
        </p:nvSpPr>
        <p:spPr>
          <a:xfrm>
            <a:off x="4210633" y="3458069"/>
            <a:ext cx="2192821" cy="1021737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CONVERSAR SOBRE COM OS INTEGRANTES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78C9C1D-39FD-474B-93C4-857C45E00C81}"/>
              </a:ext>
            </a:extLst>
          </p:cNvPr>
          <p:cNvSpPr/>
          <p:nvPr/>
        </p:nvSpPr>
        <p:spPr>
          <a:xfrm>
            <a:off x="4044853" y="1368929"/>
            <a:ext cx="2594787" cy="66727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TODOS OS INTEGRANTES ACOMPANHAR AS TAREFAS NO PLANNER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59049F7-6531-400D-B6D7-EEF747EA30E4}"/>
              </a:ext>
            </a:extLst>
          </p:cNvPr>
          <p:cNvSpPr/>
          <p:nvPr/>
        </p:nvSpPr>
        <p:spPr>
          <a:xfrm>
            <a:off x="4223338" y="5022082"/>
            <a:ext cx="2051599" cy="74280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1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PRIORIZAR MELHOR AS TAREFAS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673F165-F232-4A47-8CB8-277F5C48C75D}"/>
              </a:ext>
            </a:extLst>
          </p:cNvPr>
          <p:cNvSpPr/>
          <p:nvPr/>
        </p:nvSpPr>
        <p:spPr>
          <a:xfrm>
            <a:off x="4142273" y="2648110"/>
            <a:ext cx="3419676" cy="667269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UM MEMBRO SER RESPONSÁVEL PELO CAMPO DE “AGUARDANDO APROVAÇÃO”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B86FA46-1FCE-4613-931C-4771028707D9}"/>
              </a:ext>
            </a:extLst>
          </p:cNvPr>
          <p:cNvSpPr/>
          <p:nvPr/>
        </p:nvSpPr>
        <p:spPr>
          <a:xfrm>
            <a:off x="8585372" y="2232813"/>
            <a:ext cx="1832956" cy="654037"/>
          </a:xfrm>
          <a:prstGeom prst="rect">
            <a:avLst/>
          </a:prstGeom>
          <a:solidFill>
            <a:srgbClr val="63B1B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PESQUISAR FORMAS DE INTEGRAR 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CB8BE6B-B0E9-4119-AADE-4CBF259A6F2A}"/>
              </a:ext>
            </a:extLst>
          </p:cNvPr>
          <p:cNvSpPr/>
          <p:nvPr/>
        </p:nvSpPr>
        <p:spPr>
          <a:xfrm>
            <a:off x="8414843" y="1432487"/>
            <a:ext cx="1996618" cy="654038"/>
          </a:xfrm>
          <a:prstGeom prst="rect">
            <a:avLst/>
          </a:prstGeom>
          <a:solidFill>
            <a:srgbClr val="63B1B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INTERESSE E EMPENHO DOS INTEGRANTES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43A03E0-B293-794B-1B65-04C95AA0EA43}"/>
              </a:ext>
            </a:extLst>
          </p:cNvPr>
          <p:cNvSpPr/>
          <p:nvPr/>
        </p:nvSpPr>
        <p:spPr>
          <a:xfrm>
            <a:off x="136450" y="3458069"/>
            <a:ext cx="1874655" cy="580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05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DESCUTIR E CONVERSAR MAIS SOBRE A REGRA DE NEGOCIO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8EB3A3A-850A-5112-C1CF-75B53C1E9B52}"/>
              </a:ext>
            </a:extLst>
          </p:cNvPr>
          <p:cNvSpPr/>
          <p:nvPr/>
        </p:nvSpPr>
        <p:spPr>
          <a:xfrm>
            <a:off x="172513" y="4504543"/>
            <a:ext cx="1874654" cy="580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05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TIRAR DUVIDAS COM OS PROFESSORES MAIS FREQUENTEMENTE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66C9238-629B-B070-1BB6-3793A2F40FBE}"/>
              </a:ext>
            </a:extLst>
          </p:cNvPr>
          <p:cNvSpPr/>
          <p:nvPr/>
        </p:nvSpPr>
        <p:spPr>
          <a:xfrm>
            <a:off x="1759672" y="5769140"/>
            <a:ext cx="2172917" cy="71995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ADMINISTRAÇÃO DE TEMPO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97CBBE3-8496-E5B6-F35B-3E43317FEB7F}"/>
              </a:ext>
            </a:extLst>
          </p:cNvPr>
          <p:cNvSpPr/>
          <p:nvPr/>
        </p:nvSpPr>
        <p:spPr>
          <a:xfrm>
            <a:off x="37943" y="6193598"/>
            <a:ext cx="1874654" cy="580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1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ORGANIZAR AS TASKS DE FORMA INTELIGENTE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D6376E2-072B-8826-D57A-74DDFB6C0467}"/>
              </a:ext>
            </a:extLst>
          </p:cNvPr>
          <p:cNvSpPr/>
          <p:nvPr/>
        </p:nvSpPr>
        <p:spPr>
          <a:xfrm>
            <a:off x="82089" y="5122179"/>
            <a:ext cx="2003759" cy="77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1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DIVIDIR AS TASKS DE FORMA QUE NÃO SOBRECARREGUE NINGUEM 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A589E99-873D-5935-213A-F4A92A1EA8E7}"/>
              </a:ext>
            </a:extLst>
          </p:cNvPr>
          <p:cNvSpPr/>
          <p:nvPr/>
        </p:nvSpPr>
        <p:spPr>
          <a:xfrm>
            <a:off x="8532322" y="3080994"/>
            <a:ext cx="1832956" cy="654037"/>
          </a:xfrm>
          <a:prstGeom prst="rect">
            <a:avLst/>
          </a:prstGeom>
          <a:solidFill>
            <a:srgbClr val="63B1B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 DIVISÃO DAS TAREFAS 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456E56FA-7967-A8CA-DC6D-FE0AE42934CA}"/>
              </a:ext>
            </a:extLst>
          </p:cNvPr>
          <p:cNvSpPr/>
          <p:nvPr/>
        </p:nvSpPr>
        <p:spPr>
          <a:xfrm>
            <a:off x="8355255" y="3837027"/>
            <a:ext cx="2146702" cy="660363"/>
          </a:xfrm>
          <a:prstGeom prst="rect">
            <a:avLst/>
          </a:prstGeom>
          <a:solidFill>
            <a:srgbClr val="63B1B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PROATIVIDADE DOS MEMBROS DO GRUPO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2F1437F-D6E6-AC13-3E14-CDF289027D7A}"/>
              </a:ext>
            </a:extLst>
          </p:cNvPr>
          <p:cNvSpPr/>
          <p:nvPr/>
        </p:nvSpPr>
        <p:spPr>
          <a:xfrm>
            <a:off x="7970297" y="4628111"/>
            <a:ext cx="2441164" cy="879862"/>
          </a:xfrm>
          <a:prstGeom prst="rect">
            <a:avLst/>
          </a:prstGeom>
          <a:solidFill>
            <a:srgbClr val="63B1B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GRUPO DECIDIR A MELHOR MANEIRA EM CONJUNTO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B39AAC0-CC45-FF70-CB7D-F957594B9B0A}"/>
              </a:ext>
            </a:extLst>
          </p:cNvPr>
          <p:cNvSpPr/>
          <p:nvPr/>
        </p:nvSpPr>
        <p:spPr>
          <a:xfrm>
            <a:off x="10314923" y="5172423"/>
            <a:ext cx="1904086" cy="79195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RESULTADO DA DASHBOARD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82C27B5-CEEF-89C8-EF96-0926E6B94456}"/>
              </a:ext>
            </a:extLst>
          </p:cNvPr>
          <p:cNvSpPr/>
          <p:nvPr/>
        </p:nvSpPr>
        <p:spPr>
          <a:xfrm>
            <a:off x="8136593" y="5661636"/>
            <a:ext cx="2274868" cy="791959"/>
          </a:xfrm>
          <a:prstGeom prst="rect">
            <a:avLst/>
          </a:prstGeom>
          <a:solidFill>
            <a:srgbClr val="63B1B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OPINIÃO DE TODOS SEREM CONSIDERADAS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3505FA7-BF85-09FC-E4FD-5A6DFDE40620}"/>
              </a:ext>
            </a:extLst>
          </p:cNvPr>
          <p:cNvSpPr/>
          <p:nvPr/>
        </p:nvSpPr>
        <p:spPr>
          <a:xfrm>
            <a:off x="120928" y="3451289"/>
            <a:ext cx="1874655" cy="580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05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DISCUTIR E CONVERSAR MAIS SOBRE A REGRA DE NEGOCIO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7FC0CE4-A296-E404-A949-94BCFFE527B3}"/>
              </a:ext>
            </a:extLst>
          </p:cNvPr>
          <p:cNvSpPr/>
          <p:nvPr/>
        </p:nvSpPr>
        <p:spPr>
          <a:xfrm>
            <a:off x="156991" y="4497763"/>
            <a:ext cx="1874654" cy="580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05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TIRAR DUVIDAS COM OS PROFESSORES MAIS FREQUENTEMENTE</a:t>
            </a:r>
          </a:p>
        </p:txBody>
      </p:sp>
    </p:spTree>
    <p:extLst>
      <p:ext uri="{BB962C8B-B14F-4D97-AF65-F5344CB8AC3E}">
        <p14:creationId xmlns:p14="http://schemas.microsoft.com/office/powerpoint/2010/main" val="3498290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8d73c667-0e32-466c-9097-a1f484c201cc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185</Words>
  <Application>Microsoft Office PowerPoint</Application>
  <PresentationFormat>Ecrã Panorâmico</PresentationFormat>
  <Paragraphs>43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1" baseType="lpstr">
      <vt:lpstr>Arial</vt:lpstr>
      <vt:lpstr>Barlow</vt:lpstr>
      <vt:lpstr>Calibri</vt:lpstr>
      <vt:lpstr>MV Boli</vt:lpstr>
      <vt:lpstr>Simplon Mono</vt:lpstr>
      <vt:lpstr>Verdana</vt:lpstr>
      <vt:lpstr>Wingdings</vt:lpstr>
      <vt:lpstr>Tema do Office</vt:lpstr>
      <vt:lpstr>Apresentação do PowerPoint</vt:lpstr>
      <vt:lpstr>Pesquisa e Inovação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Gustavo Rezende Gu</cp:lastModifiedBy>
  <cp:revision>64</cp:revision>
  <dcterms:created xsi:type="dcterms:W3CDTF">2021-08-25T19:26:40Z</dcterms:created>
  <dcterms:modified xsi:type="dcterms:W3CDTF">2022-10-21T20:53:41Z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