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FB06-0355-47C0-BB9B-416010EFE4C3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E6EE-565F-4920-A261-B91991908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1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AE6EE-565F-4920-A261-B91991908B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48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8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5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0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9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2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0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0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6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8CB78-0433-4C91-B579-AD35DD274D7A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0FE16-7C80-44BC-AF04-EA804311D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5EB0-2E1E-4DE9-86B9-91FBD7ADF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IOT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FE344-48AC-44AC-A613-DDD8D5E97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IOT GUY</a:t>
            </a:r>
            <a:endParaRPr lang="en-IN" dirty="0"/>
          </a:p>
        </p:txBody>
      </p:sp>
      <p:pic>
        <p:nvPicPr>
          <p:cNvPr id="1028" name="Picture 4" descr="What is AWS IoT? How to create a thing in AWS IoT Core, its ...">
            <a:extLst>
              <a:ext uri="{FF2B5EF4-FFF2-40B4-BE49-F238E27FC236}">
                <a16:creationId xmlns:a16="http://schemas.microsoft.com/office/drawing/2014/main" id="{2E0B2208-99D6-41C2-BABE-DEDC7226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113" y="973673"/>
            <a:ext cx="2822909" cy="17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6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6A4F-2F01-4FF3-8B65-344C9017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OUR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B6AC-998C-4519-917E-E37E0494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473228" cy="4501662"/>
          </a:xfrm>
        </p:spPr>
        <p:txBody>
          <a:bodyPr/>
          <a:lstStyle/>
          <a:p>
            <a:r>
              <a:rPr lang="en-US" dirty="0"/>
              <a:t>Use MQTT and Restful </a:t>
            </a:r>
            <a:r>
              <a:rPr lang="en-US" dirty="0" err="1"/>
              <a:t>Api</a:t>
            </a:r>
            <a:r>
              <a:rPr lang="en-US" dirty="0"/>
              <a:t> of AWS IoT core to send/receive data.  </a:t>
            </a:r>
          </a:p>
          <a:p>
            <a:r>
              <a:rPr lang="en-US" dirty="0"/>
              <a:t>Setting up our AWS IoT thing.</a:t>
            </a:r>
          </a:p>
          <a:p>
            <a:r>
              <a:rPr lang="en-US" dirty="0"/>
              <a:t>Write an Arduino Sketch to send &amp; receive data from Nodemcu to AWS Cloud.</a:t>
            </a:r>
          </a:p>
          <a:p>
            <a:r>
              <a:rPr lang="en-US" dirty="0"/>
              <a:t>Write an Python Sketch using </a:t>
            </a:r>
            <a:r>
              <a:rPr lang="en-US" dirty="0" err="1"/>
              <a:t>Paho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 library.</a:t>
            </a:r>
          </a:p>
          <a:p>
            <a:r>
              <a:rPr lang="en-US" dirty="0"/>
              <a:t>Write JS code using AWS-SDK to communicate with AWS cloud</a:t>
            </a:r>
          </a:p>
          <a:p>
            <a:r>
              <a:rPr lang="en-IN" dirty="0"/>
              <a:t>Integrate AWS SNS with the Thing.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8A96-194D-4CEC-8A67-D213245B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D617-8175-4CAB-8B33-B6CFF88D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93" y="2146495"/>
            <a:ext cx="10018713" cy="3124201"/>
          </a:xfrm>
        </p:spPr>
        <p:txBody>
          <a:bodyPr/>
          <a:lstStyle/>
          <a:p>
            <a:r>
              <a:rPr lang="en-US" dirty="0"/>
              <a:t>NODEMCU/ ESP32</a:t>
            </a:r>
          </a:p>
          <a:p>
            <a:r>
              <a:rPr lang="en-US" dirty="0"/>
              <a:t>FREE AWS ACCOUNT</a:t>
            </a:r>
          </a:p>
          <a:p>
            <a:r>
              <a:rPr lang="en-US" dirty="0"/>
              <a:t>A PUSH BUTTON</a:t>
            </a:r>
          </a:p>
          <a:p>
            <a:r>
              <a:rPr lang="en-US" dirty="0"/>
              <a:t>BASIC UNDERSTANDING OF MQTT (It’s a +)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6220-F58C-4853-9C4D-C68BE261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88" y="20420"/>
            <a:ext cx="10018713" cy="838199"/>
          </a:xfrm>
        </p:spPr>
        <p:txBody>
          <a:bodyPr/>
          <a:lstStyle/>
          <a:p>
            <a:r>
              <a:rPr lang="en-US" dirty="0"/>
              <a:t>CIRCUIT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7C97A-513C-44ED-B2E8-781F6506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2438399"/>
            <a:ext cx="10122549" cy="38932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047B6-0F40-4D82-9AA4-BBDD3887C611}"/>
              </a:ext>
            </a:extLst>
          </p:cNvPr>
          <p:cNvSpPr txBox="1"/>
          <p:nvPr/>
        </p:nvSpPr>
        <p:spPr>
          <a:xfrm>
            <a:off x="1259228" y="1541501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 SEND DATA TO AWS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137661-3961-4237-87F4-DACBAC55E8E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0652" y="1910833"/>
            <a:ext cx="1741348" cy="22954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BB34F5-EF27-4981-9823-BA9E51D76989}"/>
              </a:ext>
            </a:extLst>
          </p:cNvPr>
          <p:cNvSpPr txBox="1"/>
          <p:nvPr/>
        </p:nvSpPr>
        <p:spPr>
          <a:xfrm>
            <a:off x="8667401" y="1218335"/>
            <a:ext cx="2482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 RECEIVE DATA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(BUILTIN LED)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565F2F-A891-4CBF-A30B-F08E53D384A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908446" y="1864666"/>
            <a:ext cx="375037" cy="259022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B8A0FC3-96F4-4084-BFED-E44088C7BB7E}"/>
              </a:ext>
            </a:extLst>
          </p:cNvPr>
          <p:cNvSpPr/>
          <p:nvPr/>
        </p:nvSpPr>
        <p:spPr>
          <a:xfrm>
            <a:off x="10208505" y="4515729"/>
            <a:ext cx="187519" cy="1406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0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98A3CD-075E-4BF9-B583-0F73A19D125B}"/>
              </a:ext>
            </a:extLst>
          </p:cNvPr>
          <p:cNvSpPr/>
          <p:nvPr/>
        </p:nvSpPr>
        <p:spPr>
          <a:xfrm>
            <a:off x="4360983" y="3179299"/>
            <a:ext cx="2813539" cy="182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{</a:t>
            </a:r>
            <a:r>
              <a:rPr lang="en-US" sz="2200" dirty="0" err="1"/>
              <a:t>thingName</a:t>
            </a:r>
            <a:r>
              <a:rPr lang="en-US" sz="2200" dirty="0"/>
              <a:t>}/button</a:t>
            </a:r>
          </a:p>
          <a:p>
            <a:pPr algn="ctr"/>
            <a:r>
              <a:rPr lang="en-US" sz="2200" dirty="0"/>
              <a:t>{</a:t>
            </a:r>
            <a:r>
              <a:rPr lang="en-US" sz="2200" dirty="0" err="1"/>
              <a:t>thingName</a:t>
            </a:r>
            <a:r>
              <a:rPr lang="en-US" sz="2200" dirty="0"/>
              <a:t>}/led</a:t>
            </a:r>
            <a:endParaRPr lang="en-IN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B5FC-ECE5-4B5B-8600-29FD16C8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2" y="-76393"/>
            <a:ext cx="10018713" cy="91380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2050" name="Picture 2" descr="Clouds Clipart Clear Background Pencil And In Color - Free Png Image">
            <a:extLst>
              <a:ext uri="{FF2B5EF4-FFF2-40B4-BE49-F238E27FC236}">
                <a16:creationId xmlns:a16="http://schemas.microsoft.com/office/drawing/2014/main" id="{06A1C846-7BB9-48C2-8EF8-67FA3BA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05" y="708216"/>
            <a:ext cx="3594294" cy="25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D8ACC-C8C9-458C-8C8B-359DCA404CFB}"/>
              </a:ext>
            </a:extLst>
          </p:cNvPr>
          <p:cNvSpPr txBox="1"/>
          <p:nvPr/>
        </p:nvSpPr>
        <p:spPr>
          <a:xfrm>
            <a:off x="4178104" y="1452228"/>
            <a:ext cx="317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AWS IOT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Gunplay" panose="020B0608020202050204" pitchFamily="34" charset="0"/>
              </a:rPr>
              <a:t>MQTT BROKER</a:t>
            </a:r>
            <a:endParaRPr lang="en-IN" sz="3000" dirty="0">
              <a:solidFill>
                <a:schemeClr val="bg1"/>
              </a:solidFill>
              <a:latin typeface="Gunplay" panose="020B060802020205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DB8F8-18B3-4E5C-A034-EA960A512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9" y="5058271"/>
            <a:ext cx="1864629" cy="1408343"/>
          </a:xfrm>
          <a:prstGeom prst="rect">
            <a:avLst/>
          </a:prstGeom>
        </p:spPr>
      </p:pic>
      <p:pic>
        <p:nvPicPr>
          <p:cNvPr id="2052" name="Picture 4" descr="Wifi Icon Red PNG Image - PurePNG | Free transparent CC0 PNG Image ...">
            <a:extLst>
              <a:ext uri="{FF2B5EF4-FFF2-40B4-BE49-F238E27FC236}">
                <a16:creationId xmlns:a16="http://schemas.microsoft.com/office/drawing/2014/main" id="{DD8DF987-38B2-4FB7-AE1C-6ADB64BD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118" y="4656756"/>
            <a:ext cx="803030" cy="8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EC4BD-9E66-4B90-A3E6-2851B204DDEF}"/>
              </a:ext>
            </a:extLst>
          </p:cNvPr>
          <p:cNvSpPr txBox="1"/>
          <p:nvPr/>
        </p:nvSpPr>
        <p:spPr>
          <a:xfrm>
            <a:off x="5304740" y="3202131"/>
            <a:ext cx="100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unplay" panose="020B0608020202050204" pitchFamily="34" charset="0"/>
              </a:rPr>
              <a:t>TOPICS</a:t>
            </a:r>
            <a:endParaRPr lang="en-IN" sz="2000" dirty="0">
              <a:latin typeface="Gunplay" panose="020B060802020205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5262B6-5862-4BF0-B179-80923CF28C18}"/>
              </a:ext>
            </a:extLst>
          </p:cNvPr>
          <p:cNvSpPr/>
          <p:nvPr/>
        </p:nvSpPr>
        <p:spPr>
          <a:xfrm>
            <a:off x="9103218" y="5004230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MQTT BOX</a:t>
            </a:r>
          </a:p>
          <a:p>
            <a:pPr algn="ctr"/>
            <a:r>
              <a:rPr lang="en-US" b="1" dirty="0"/>
              <a:t>(MQTT CLIENT 3)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F6CD8D-8FE9-4127-8C29-12FB1867E554}"/>
              </a:ext>
            </a:extLst>
          </p:cNvPr>
          <p:cNvSpPr/>
          <p:nvPr/>
        </p:nvSpPr>
        <p:spPr>
          <a:xfrm>
            <a:off x="9103218" y="2391508"/>
            <a:ext cx="2414954" cy="1575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AWS TEST</a:t>
            </a:r>
          </a:p>
          <a:p>
            <a:pPr algn="ctr"/>
            <a:r>
              <a:rPr lang="en-US" b="1" dirty="0"/>
              <a:t>(MQTT CLIENT 2)</a:t>
            </a:r>
            <a:endParaRPr lang="en-IN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E1EEE-1C54-4566-9B86-CD167FBCFD4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313812" y="3945851"/>
            <a:ext cx="2257749" cy="31874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C66DC-50CA-4922-A3FF-29C703F970DD}"/>
              </a:ext>
            </a:extLst>
          </p:cNvPr>
          <p:cNvSpPr txBox="1"/>
          <p:nvPr/>
        </p:nvSpPr>
        <p:spPr>
          <a:xfrm>
            <a:off x="334809" y="4079933"/>
            <a:ext cx="197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PUSHBUTTON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28BDF-E716-4FD7-ADDB-4C5CFD685221}"/>
              </a:ext>
            </a:extLst>
          </p:cNvPr>
          <p:cNvSpPr txBox="1"/>
          <p:nvPr/>
        </p:nvSpPr>
        <p:spPr>
          <a:xfrm>
            <a:off x="437199" y="4449265"/>
            <a:ext cx="18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BUILTIN LED</a:t>
            </a:r>
            <a:endParaRPr lang="en-IN" dirty="0"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EDDA9-510B-4588-A0FD-C5667933E01D}"/>
              </a:ext>
            </a:extLst>
          </p:cNvPr>
          <p:cNvCxnSpPr/>
          <p:nvPr/>
        </p:nvCxnSpPr>
        <p:spPr>
          <a:xfrm flipV="1">
            <a:off x="6963507" y="3202131"/>
            <a:ext cx="2139711" cy="7649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35E98D-1F5A-408A-95CB-D6DBA74A9523}"/>
              </a:ext>
            </a:extLst>
          </p:cNvPr>
          <p:cNvCxnSpPr>
            <a:cxnSpLocks/>
          </p:cNvCxnSpPr>
          <p:nvPr/>
        </p:nvCxnSpPr>
        <p:spPr>
          <a:xfrm flipH="1">
            <a:off x="6829310" y="3504767"/>
            <a:ext cx="2273908" cy="7598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1B7718-E9D8-4170-868A-BC6B3AD8C787}"/>
              </a:ext>
            </a:extLst>
          </p:cNvPr>
          <p:cNvSpPr txBox="1"/>
          <p:nvPr/>
        </p:nvSpPr>
        <p:spPr>
          <a:xfrm rot="20506985">
            <a:off x="7308562" y="324190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CEBD12-6363-4001-A908-1792236E35C4}"/>
              </a:ext>
            </a:extLst>
          </p:cNvPr>
          <p:cNvCxnSpPr>
            <a:cxnSpLocks/>
          </p:cNvCxnSpPr>
          <p:nvPr/>
        </p:nvCxnSpPr>
        <p:spPr>
          <a:xfrm flipH="1">
            <a:off x="2207221" y="4337706"/>
            <a:ext cx="2519523" cy="29071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63DD58-1602-4CD4-915D-725767637BAE}"/>
              </a:ext>
            </a:extLst>
          </p:cNvPr>
          <p:cNvSpPr txBox="1"/>
          <p:nvPr/>
        </p:nvSpPr>
        <p:spPr>
          <a:xfrm rot="21135006">
            <a:off x="2821384" y="448144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792407-243D-4D87-A7F7-5AE3A2CE897F}"/>
              </a:ext>
            </a:extLst>
          </p:cNvPr>
          <p:cNvSpPr txBox="1"/>
          <p:nvPr/>
        </p:nvSpPr>
        <p:spPr>
          <a:xfrm rot="21135006">
            <a:off x="2712488" y="377527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8E8ED1-6229-43CA-AF84-B6E3C31B26F0}"/>
              </a:ext>
            </a:extLst>
          </p:cNvPr>
          <p:cNvSpPr txBox="1"/>
          <p:nvPr/>
        </p:nvSpPr>
        <p:spPr>
          <a:xfrm rot="20462810">
            <a:off x="7482057" y="380921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F7402B-E5B2-4895-B08E-339832809EE7}"/>
              </a:ext>
            </a:extLst>
          </p:cNvPr>
          <p:cNvSpPr txBox="1"/>
          <p:nvPr/>
        </p:nvSpPr>
        <p:spPr>
          <a:xfrm>
            <a:off x="2908873" y="6131444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MQTT CLIENT 1</a:t>
            </a:r>
            <a:endParaRPr lang="en-IN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D858FE-93BC-4CAC-8168-D10B08020C4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95071" y="4264599"/>
            <a:ext cx="1908147" cy="152742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C20CDFD-6A11-464B-8010-B1A449B2E1AB}"/>
              </a:ext>
            </a:extLst>
          </p:cNvPr>
          <p:cNvSpPr txBox="1"/>
          <p:nvPr/>
        </p:nvSpPr>
        <p:spPr>
          <a:xfrm rot="2359416">
            <a:off x="7366323" y="503712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2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18CC-5F5A-4515-8962-2757A3B4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98" y="0"/>
            <a:ext cx="10018713" cy="1752599"/>
          </a:xfrm>
        </p:spPr>
        <p:txBody>
          <a:bodyPr/>
          <a:lstStyle/>
          <a:p>
            <a:r>
              <a:rPr lang="en-US" dirty="0"/>
              <a:t>STEPS TO CONFIGURE AWS THING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7EBC-F2D8-4FD5-B09A-E9C4113E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070" y="1555651"/>
            <a:ext cx="10018713" cy="3124201"/>
          </a:xfrm>
        </p:spPr>
        <p:txBody>
          <a:bodyPr/>
          <a:lstStyle/>
          <a:p>
            <a:r>
              <a:rPr lang="en-US" dirty="0"/>
              <a:t>Create a Thing</a:t>
            </a:r>
          </a:p>
          <a:p>
            <a:r>
              <a:rPr lang="en-US" dirty="0"/>
              <a:t>Create certificate</a:t>
            </a:r>
          </a:p>
          <a:p>
            <a:r>
              <a:rPr lang="en-US" dirty="0"/>
              <a:t>Create a Policy </a:t>
            </a:r>
          </a:p>
          <a:p>
            <a:r>
              <a:rPr lang="en-US" dirty="0"/>
              <a:t>Attach the Thing to the certificate</a:t>
            </a:r>
          </a:p>
          <a:p>
            <a:r>
              <a:rPr lang="en-US" dirty="0"/>
              <a:t>Attach the Policy to the certificate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55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1176</TotalTime>
  <Words>167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Corbel</vt:lpstr>
      <vt:lpstr>Gunplay</vt:lpstr>
      <vt:lpstr>Parallax</vt:lpstr>
      <vt:lpstr>AWS IOT CORE</vt:lpstr>
      <vt:lpstr>OUR OBJECTIVE</vt:lpstr>
      <vt:lpstr>REQUIREMENTS</vt:lpstr>
      <vt:lpstr>CIRCUIT</vt:lpstr>
      <vt:lpstr>ARCHITECTURE</vt:lpstr>
      <vt:lpstr>STEPS TO CONFIGURE AWS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IOT CORE</dc:title>
  <dc:creator>JIGNESH KUMAR</dc:creator>
  <cp:lastModifiedBy>JIGNESH KUMAR</cp:lastModifiedBy>
  <cp:revision>23</cp:revision>
  <dcterms:created xsi:type="dcterms:W3CDTF">2020-05-22T09:55:55Z</dcterms:created>
  <dcterms:modified xsi:type="dcterms:W3CDTF">2020-05-25T14:51:26Z</dcterms:modified>
</cp:coreProperties>
</file>