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s,Brian" userId="4566fefd-61b7-4c5a-b683-1c8fdafc2832" providerId="ADAL" clId="{61AA512D-9A6D-49E7-8225-531BEBFB3364}"/>
    <pc:docChg chg="custSel modSld">
      <pc:chgData name="Heits,Brian" userId="4566fefd-61b7-4c5a-b683-1c8fdafc2832" providerId="ADAL" clId="{61AA512D-9A6D-49E7-8225-531BEBFB3364}" dt="2019-10-15T00:14:29.341" v="23" actId="20577"/>
      <pc:docMkLst>
        <pc:docMk/>
      </pc:docMkLst>
      <pc:sldChg chg="modSp">
        <pc:chgData name="Heits,Brian" userId="4566fefd-61b7-4c5a-b683-1c8fdafc2832" providerId="ADAL" clId="{61AA512D-9A6D-49E7-8225-531BEBFB3364}" dt="2019-10-15T00:14:29.341" v="23" actId="20577"/>
        <pc:sldMkLst>
          <pc:docMk/>
          <pc:sldMk cId="579498076" sldId="317"/>
        </pc:sldMkLst>
        <pc:spChg chg="mod">
          <ac:chgData name="Heits,Brian" userId="4566fefd-61b7-4c5a-b683-1c8fdafc2832" providerId="ADAL" clId="{61AA512D-9A6D-49E7-8225-531BEBFB3364}" dt="2019-10-15T00:14:29.341" v="23" actId="20577"/>
          <ac:spMkLst>
            <pc:docMk/>
            <pc:sldMk cId="579498076" sldId="317"/>
            <ac:spMk id="4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October 15</a:t>
            </a:r>
            <a:r>
              <a:rPr lang="en-US" baseline="30000" dirty="0"/>
              <a:t>th</a:t>
            </a:r>
            <a:r>
              <a:rPr lang="en-US" dirty="0"/>
              <a:t> – 17</a:t>
            </a:r>
            <a:r>
              <a:rPr lang="en-US" baseline="30000" dirty="0"/>
              <a:t>th</a:t>
            </a:r>
            <a:r>
              <a:rPr lang="en-US" dirty="0"/>
              <a:t>, 2019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</a:rPr>
              <a:t>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gallery.smarthealthit.org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docs.smarthealthit.org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chat.fhir.org | bit.ly/smart-google-group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github.com/smart-on-</a:t>
            </a:r>
            <a:r>
              <a:rPr lang="en-US" sz="3600" dirty="0" err="1">
                <a:latin typeface="Calibri-Light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153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23</cp:revision>
  <dcterms:created xsi:type="dcterms:W3CDTF">2017-03-12T19:19:16Z</dcterms:created>
  <dcterms:modified xsi:type="dcterms:W3CDTF">2019-10-15T00:14:32Z</dcterms:modified>
</cp:coreProperties>
</file>