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30" autoAdjust="0"/>
  </p:normalViewPr>
  <p:slideViewPr>
    <p:cSldViewPr>
      <p:cViewPr varScale="1">
        <p:scale>
          <a:sx n="93" d="100"/>
          <a:sy n="93" d="100"/>
        </p:scale>
        <p:origin x="125"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Brian" userId="4566fefd-61b7-4c5a-b683-1c8fdafc2832" providerId="ADAL" clId="{F8F79B01-75A8-4257-9A02-27ED2733A343}"/>
    <pc:docChg chg="custSel modSld">
      <pc:chgData name="Heits,Brian" userId="4566fefd-61b7-4c5a-b683-1c8fdafc2832" providerId="ADAL" clId="{F8F79B01-75A8-4257-9A02-27ED2733A343}" dt="2019-10-15T00:16:07.438" v="29" actId="20577"/>
      <pc:docMkLst>
        <pc:docMk/>
      </pc:docMkLst>
      <pc:sldChg chg="modSp">
        <pc:chgData name="Heits,Brian" userId="4566fefd-61b7-4c5a-b683-1c8fdafc2832" providerId="ADAL" clId="{F8F79B01-75A8-4257-9A02-27ED2733A343}" dt="2019-10-15T00:16:07.438" v="29" actId="20577"/>
        <pc:sldMkLst>
          <pc:docMk/>
          <pc:sldMk cId="1046300523" sldId="396"/>
        </pc:sldMkLst>
        <pc:spChg chg="mod">
          <ac:chgData name="Heits,Brian" userId="4566fefd-61b7-4c5a-b683-1c8fdafc2832" providerId="ADAL" clId="{F8F79B01-75A8-4257-9A02-27ED2733A343}" dt="2019-10-15T00:16:07.438" v="29" actId="20577"/>
          <ac:spMkLst>
            <pc:docMk/>
            <pc:sldMk cId="1046300523" sldId="396"/>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10/14/2019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10/14/2019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10/14/2019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10/14/2019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10/14/2019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10/14/2019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10/14/2019</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a:t>October 15</a:t>
            </a:r>
            <a:r>
              <a:rPr lang="en-US" baseline="30000"/>
              <a:t>th</a:t>
            </a:r>
            <a:r>
              <a:rPr lang="en-US"/>
              <a:t> </a:t>
            </a:r>
            <a:r>
              <a:rPr lang="en-US" dirty="0"/>
              <a:t>– 17</a:t>
            </a:r>
            <a:r>
              <a:rPr lang="en-US" baseline="30000" dirty="0"/>
              <a:t>th</a:t>
            </a:r>
            <a:r>
              <a:rPr lang="en-US" dirty="0"/>
              <a:t>, 2019</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code.cerner.com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#2: user/</a:t>
            </a:r>
            <a:r>
              <a:rPr lang="en-US" sz="3200" dirty="0" err="1"/>
              <a:t>MedicationHistory.read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user/Immunizations.*</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7320</TotalTime>
  <Words>4635</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Heits,Brian</cp:lastModifiedBy>
  <cp:revision>116</cp:revision>
  <dcterms:created xsi:type="dcterms:W3CDTF">2016-11-06T18:47:49Z</dcterms:created>
  <dcterms:modified xsi:type="dcterms:W3CDTF">2019-10-15T00:16:09Z</dcterms:modified>
</cp:coreProperties>
</file>