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April 28th,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24</cp:revision>
  <dcterms:created xsi:type="dcterms:W3CDTF">2017-03-12T19:19:16Z</dcterms:created>
  <dcterms:modified xsi:type="dcterms:W3CDTF">2022-04-27T01:45:49Z</dcterms:modified>
</cp:coreProperties>
</file>