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9"/>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33" r:id="rId133"/>
    <p:sldId id="326" r:id="rId134"/>
    <p:sldId id="391" r:id="rId135"/>
    <p:sldId id="327" r:id="rId136"/>
    <p:sldId id="328" r:id="rId137"/>
    <p:sldId id="390" r:id="rId1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6430" autoAdjust="0"/>
  </p:normalViewPr>
  <p:slideViewPr>
    <p:cSldViewPr>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4/26/2022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a:t>
            </a:r>
            <a:r>
              <a:rPr lang="en-US"/>
              <a:t>”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136</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4/26/2022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dirty="0"/>
              <a:t>April 29th, 2022</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Note</a:t>
            </a:r>
            <a:r>
              <a:rPr lang="en-US" sz="3200" dirty="0"/>
              <a:t>:  Few Cerner FHIR® services currently support direct access via client credentials grant.  Additional support is coming in 2017.</a:t>
            </a:r>
          </a:p>
        </p:txBody>
      </p:sp>
    </p:spTree>
    <p:extLst>
      <p:ext uri="{BB962C8B-B14F-4D97-AF65-F5344CB8AC3E}">
        <p14:creationId xmlns:p14="http://schemas.microsoft.com/office/powerpoint/2010/main" val="37270437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code.cerner.com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#2: user/</a:t>
            </a:r>
            <a:r>
              <a:rPr lang="en-US" sz="3200" dirty="0" err="1"/>
              <a:t>MedicationHistory.read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user/Immunizations.*</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7258</TotalTime>
  <Words>4698</Words>
  <Application>Microsoft Office PowerPoint</Application>
  <PresentationFormat>On-screen Show (16:9)</PresentationFormat>
  <Paragraphs>433</Paragraphs>
  <Slides>136</Slides>
  <Notes>86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136</vt:i4>
      </vt:variant>
    </vt:vector>
  </HeadingPairs>
  <TitlesOfParts>
    <vt:vector size="142"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114</cp:revision>
  <dcterms:created xsi:type="dcterms:W3CDTF">2016-11-06T18:47:49Z</dcterms:created>
  <dcterms:modified xsi:type="dcterms:W3CDTF">2022-04-27T01:50:21Z</dcterms:modified>
</cp:coreProperties>
</file>