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9"/>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33" r:id="rId133"/>
    <p:sldId id="326" r:id="rId134"/>
    <p:sldId id="391" r:id="rId135"/>
    <p:sldId id="327" r:id="rId136"/>
    <p:sldId id="328" r:id="rId137"/>
    <p:sldId id="390" r:id="rId13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953" autoAdjust="0"/>
  </p:normalViewPr>
  <p:slideViewPr>
    <p:cSldViewPr>
      <p:cViewPr varScale="1">
        <p:scale>
          <a:sx n="82" d="100"/>
          <a:sy n="82" d="100"/>
        </p:scale>
        <p:origin x="1326"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3/14/2017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a:t>
            </a:r>
            <a:r>
              <a:rPr lang="en-US"/>
              <a:t>”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136</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3/14/2017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3/14/2017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3/14/2017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3/14/2017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3/14/2017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3/14/2017</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5548313" cy="215443"/>
          </a:xfrm>
        </p:spPr>
        <p:txBody>
          <a:bodyPr/>
          <a:lstStyle/>
          <a:p>
            <a:r>
              <a:rPr lang="en-US" dirty="0"/>
              <a:t>Software Architect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dirty="0"/>
              <a:t>March 14-15, 2017</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Note</a:t>
            </a:r>
            <a:r>
              <a:rPr lang="en-US" sz="3200" dirty="0"/>
              <a:t>:  Few Cerner FHIR® services currently support direct access via client credentials grant.  Additional support is coming in 2017.</a:t>
            </a:r>
          </a:p>
        </p:txBody>
      </p:sp>
    </p:spTree>
    <p:extLst>
      <p:ext uri="{BB962C8B-B14F-4D97-AF65-F5344CB8AC3E}">
        <p14:creationId xmlns:p14="http://schemas.microsoft.com/office/powerpoint/2010/main" val="37270437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t>http://fhir.cerner.com/</a:t>
            </a:r>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7254</TotalTime>
  <Words>4387</Words>
  <Application>Microsoft Office PowerPoint</Application>
  <PresentationFormat>On-screen Show (16:9)</PresentationFormat>
  <Paragraphs>433</Paragraphs>
  <Slides>136</Slides>
  <Notes>86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136</vt:i4>
      </vt:variant>
    </vt:vector>
  </HeadingPairs>
  <TitlesOfParts>
    <vt:vector size="143" baseType="lpstr">
      <vt:lpstr>ＭＳ Ｐゴシック</vt: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Heits,Brian</cp:lastModifiedBy>
  <cp:revision>110</cp:revision>
  <dcterms:created xsi:type="dcterms:W3CDTF">2016-11-06T18:47:49Z</dcterms:created>
  <dcterms:modified xsi:type="dcterms:W3CDTF">2017-03-14T06:45:42Z</dcterms:modified>
</cp:coreProperties>
</file>