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4/28/2022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4/28/2022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April 28th,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7345</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116</cp:revision>
  <dcterms:created xsi:type="dcterms:W3CDTF">2016-11-06T18:47:49Z</dcterms:created>
  <dcterms:modified xsi:type="dcterms:W3CDTF">2022-04-28T20:23:19Z</dcterms:modified>
</cp:coreProperties>
</file>