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7" r:id="rId2"/>
    <p:sldId id="258" r:id="rId3"/>
    <p:sldId id="259" r:id="rId4"/>
    <p:sldId id="262" r:id="rId5"/>
    <p:sldId id="269" r:id="rId6"/>
    <p:sldId id="290" r:id="rId7"/>
    <p:sldId id="291" r:id="rId8"/>
    <p:sldId id="272" r:id="rId9"/>
    <p:sldId id="273" r:id="rId10"/>
    <p:sldId id="292" r:id="rId11"/>
    <p:sldId id="293" r:id="rId12"/>
    <p:sldId id="294" r:id="rId13"/>
    <p:sldId id="274" r:id="rId14"/>
    <p:sldId id="295" r:id="rId15"/>
    <p:sldId id="296" r:id="rId16"/>
    <p:sldId id="320" r:id="rId17"/>
    <p:sldId id="275" r:id="rId18"/>
    <p:sldId id="27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299" r:id="rId29"/>
    <p:sldId id="316" r:id="rId30"/>
    <p:sldId id="281" r:id="rId31"/>
    <p:sldId id="31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rner" initials="Cerne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ts, Brian" userId="4566fefd-61b7-4c5a-b683-1c8fdafc2832" providerId="ADAL" clId="{EBB2509E-9158-48F4-B08F-3B146EDA1E91}"/>
    <pc:docChg chg="modSld">
      <pc:chgData name="Heits, Brian" userId="4566fefd-61b7-4c5a-b683-1c8fdafc2832" providerId="ADAL" clId="{EBB2509E-9158-48F4-B08F-3B146EDA1E91}" dt="2023-02-05T18:42:03.183" v="23" actId="20577"/>
      <pc:docMkLst>
        <pc:docMk/>
      </pc:docMkLst>
      <pc:sldChg chg="modSp mod">
        <pc:chgData name="Heits, Brian" userId="4566fefd-61b7-4c5a-b683-1c8fdafc2832" providerId="ADAL" clId="{EBB2509E-9158-48F4-B08F-3B146EDA1E91}" dt="2023-02-05T18:42:03.183" v="23" actId="20577"/>
        <pc:sldMkLst>
          <pc:docMk/>
          <pc:sldMk cId="579498076" sldId="317"/>
        </pc:sldMkLst>
        <pc:spChg chg="mod">
          <ac:chgData name="Heits, Brian" userId="4566fefd-61b7-4c5a-b683-1c8fdafc2832" providerId="ADAL" clId="{EBB2509E-9158-48F4-B08F-3B146EDA1E91}" dt="2023-02-05T18:42:03.183" v="23" actId="20577"/>
          <ac:spMkLst>
            <pc:docMk/>
            <pc:sldMk cId="579498076" sldId="317"/>
            <ac:spMk id="4" creationId="{00000000-0000-0000-0000-000000000000}"/>
          </ac:spMkLst>
        </pc:spChg>
      </pc:sldChg>
    </pc:docChg>
  </pc:docChgLst>
  <pc:docChgLst>
    <pc:chgData name="Heits, Brian" userId="4566fefd-61b7-4c5a-b683-1c8fdafc2832" providerId="ADAL" clId="{F0E377DA-DFD7-4F13-941F-429FCB9CC344}"/>
    <pc:docChg chg="modSld">
      <pc:chgData name="Heits, Brian" userId="4566fefd-61b7-4c5a-b683-1c8fdafc2832" providerId="ADAL" clId="{F0E377DA-DFD7-4F13-941F-429FCB9CC344}" dt="2023-03-19T21:53:08.423" v="13" actId="20577"/>
      <pc:docMkLst>
        <pc:docMk/>
      </pc:docMkLst>
      <pc:sldChg chg="modSp mod">
        <pc:chgData name="Heits, Brian" userId="4566fefd-61b7-4c5a-b683-1c8fdafc2832" providerId="ADAL" clId="{F0E377DA-DFD7-4F13-941F-429FCB9CC344}" dt="2023-03-19T21:53:08.423" v="13" actId="20577"/>
        <pc:sldMkLst>
          <pc:docMk/>
          <pc:sldMk cId="579498076" sldId="317"/>
        </pc:sldMkLst>
        <pc:spChg chg="mod">
          <ac:chgData name="Heits, Brian" userId="4566fefd-61b7-4c5a-b683-1c8fdafc2832" providerId="ADAL" clId="{F0E377DA-DFD7-4F13-941F-429FCB9CC344}" dt="2023-03-19T21:53:08.423" v="13" actId="20577"/>
          <ac:spMkLst>
            <pc:docMk/>
            <pc:sldMk cId="579498076" sldId="317"/>
            <ac:spMk id="4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25T11:42:53.754" idx="2">
    <p:pos x="7906" y="1738"/>
    <p:text>&gt; Right click and select change picture to add sponsor logo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1681A-4B84-4DE8-A5EF-A885124D351C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EA3-4104-479D-9BAC-AABB4BFFA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Cerner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400</a:t>
            </a:r>
            <a:r>
              <a:rPr lang="en-US" baseline="0" dirty="0"/>
              <a:t> data elements to read/write and built initially as iOS app with Python handling SMART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EA3-4104-479D-9BAC-AABB4BFFA3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1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9939" y="4919253"/>
            <a:ext cx="7397751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9939" y="5449521"/>
            <a:ext cx="7397751" cy="2872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9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69939" y="5872156"/>
            <a:ext cx="7397751" cy="28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B00CC99A-1AEC-4AAA-92D0-EFFF73746BF4}" type="datetime4">
              <a:rPr lang="en-US" smtClean="0"/>
              <a:t>November 15, 2016</a:t>
            </a:fld>
            <a:endParaRPr lang="en-US" dirty="0"/>
          </a:p>
        </p:txBody>
      </p:sp>
      <p:sp>
        <p:nvSpPr>
          <p:cNvPr id="13" name="Rectangle 7"/>
          <p:cNvSpPr>
            <a:spLocks/>
          </p:cNvSpPr>
          <p:nvPr userDrawn="1"/>
        </p:nvSpPr>
        <p:spPr bwMode="auto">
          <a:xfrm>
            <a:off x="2" y="2316255"/>
            <a:ext cx="12191997" cy="2365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608" tIns="21804" rIns="43608" bIns="21804" anchor="ctr"/>
          <a:lstStyle/>
          <a:p>
            <a:pPr algn="ctr" defTabSz="215900"/>
            <a:endParaRPr lang="en-US" sz="18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769937" y="2449519"/>
            <a:ext cx="6857587" cy="213518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92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1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6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1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6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229F-D951-4A8F-BA2A-3B6A0B3F46E2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mart-on-fhir" TargetMode="External"/><Relationship Id="rId13" Type="http://schemas.openxmlformats.org/officeDocument/2006/relationships/image" Target="../media/image41.png"/><Relationship Id="rId3" Type="http://schemas.openxmlformats.org/officeDocument/2006/relationships/hyperlink" Target="https://smarthealthit.org/" TargetMode="External"/><Relationship Id="rId7" Type="http://schemas.openxmlformats.org/officeDocument/2006/relationships/hyperlink" Target="https://groups.google.com/g/smart-on-fhir" TargetMode="External"/><Relationship Id="rId12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.fhir.org/login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docs.smarthealthit.org/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s://gallery.smarthealthit.org/apps/featured" TargetMode="External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gineering.cerner.com/smart-on-fhir-tutorial/#introducti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9939" y="5109753"/>
            <a:ext cx="7397751" cy="417164"/>
          </a:xfrm>
        </p:spPr>
        <p:txBody>
          <a:bodyPr/>
          <a:lstStyle/>
          <a:p>
            <a:r>
              <a:rPr lang="en-US" dirty="0"/>
              <a:t>Brian Heits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69939" y="5601921"/>
            <a:ext cx="7397751" cy="287257"/>
          </a:xfrm>
        </p:spPr>
        <p:txBody>
          <a:bodyPr/>
          <a:lstStyle/>
          <a:p>
            <a:r>
              <a:rPr lang="en-US" dirty="0"/>
              <a:t>Associate Lead Software Engineer – Edge Professional Services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69939" y="6024556"/>
            <a:ext cx="7397751" cy="287257"/>
          </a:xfrm>
        </p:spPr>
        <p:txBody>
          <a:bodyPr/>
          <a:lstStyle/>
          <a:p>
            <a:r>
              <a:rPr lang="en-US"/>
              <a:t>21</a:t>
            </a:r>
            <a:r>
              <a:rPr lang="en-US" baseline="30000"/>
              <a:t>st</a:t>
            </a:r>
            <a:r>
              <a:rPr lang="en-US"/>
              <a:t> of March, </a:t>
            </a:r>
            <a:r>
              <a:rPr lang="en-US" dirty="0"/>
              <a:t>2023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57664"/>
            <a:ext cx="6286503" cy="2123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BA5913-AA98-AC15-08E8-B5B0A626F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428" y="3987334"/>
            <a:ext cx="2353003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809625"/>
            <a:ext cx="85153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40" y="852258"/>
            <a:ext cx="8181023" cy="59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8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405" y="852258"/>
            <a:ext cx="8664893" cy="58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8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Neonatal Bilirubin Alerts by Intermountain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828675"/>
            <a:ext cx="85058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729147"/>
            <a:ext cx="11518631" cy="55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2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93" y="729147"/>
            <a:ext cx="7551351" cy="57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6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Mobile Nursing Assessment – St. Thomas/Ascension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628650"/>
            <a:ext cx="95631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3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286000"/>
            <a:ext cx="7124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3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5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235767"/>
            <a:ext cx="2686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2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276350"/>
            <a:ext cx="86582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61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67250"/>
            <a:ext cx="2705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7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0" y="4678680"/>
            <a:ext cx="2781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4652962"/>
            <a:ext cx="2705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62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69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1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96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3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56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490537"/>
            <a:ext cx="104679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42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Community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47594" y="1117528"/>
            <a:ext cx="87422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4"/>
              </a:rPr>
              <a:t>gallery.smarthealthit.org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5"/>
              </a:rPr>
              <a:t>docs.smarthealthit.org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6"/>
              </a:rPr>
              <a:t>chat.fhir.org </a:t>
            </a:r>
            <a:r>
              <a:rPr lang="en-US" sz="3600" dirty="0">
                <a:latin typeface="Calibri-Light"/>
              </a:rPr>
              <a:t>| </a:t>
            </a:r>
            <a:r>
              <a:rPr lang="en-US" sz="3600" dirty="0">
                <a:latin typeface="Calibri-Light"/>
                <a:hlinkClick r:id="rId7"/>
              </a:rPr>
              <a:t>bit.ly/smart-google-group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8"/>
              </a:rPr>
              <a:t>github.com/smart-on-</a:t>
            </a:r>
            <a:r>
              <a:rPr lang="en-US" sz="3600" dirty="0" err="1">
                <a:latin typeface="Calibri-Light"/>
                <a:hlinkClick r:id="rId8"/>
              </a:rPr>
              <a:t>fhir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589" y="970597"/>
            <a:ext cx="971550" cy="847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114" y="2063609"/>
            <a:ext cx="10668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351" y="3261396"/>
            <a:ext cx="962025" cy="790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8863" y="4260833"/>
            <a:ext cx="1143000" cy="885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114" y="5378849"/>
            <a:ext cx="10668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0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462087"/>
            <a:ext cx="96678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68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547812"/>
            <a:ext cx="88677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92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Let’s Start!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81731" y="2626288"/>
            <a:ext cx="8742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http://engineering.cerner.com/smart-on-fhir-tutorial/#introduction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97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97349"/>
            <a:ext cx="11849100" cy="5267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Platform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2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48603"/>
            <a:ext cx="11120207" cy="5477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Trajectory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9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01" y="4857631"/>
            <a:ext cx="6660413" cy="679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61" y="4878114"/>
            <a:ext cx="6714460" cy="82001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23285" y="996240"/>
            <a:ext cx="11685180" cy="382818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1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Growth Chart by Cerner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69" y="852258"/>
            <a:ext cx="85344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0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790575"/>
            <a:ext cx="70485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9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1851626-05c4-426e-b768-1c35733f6fea}" enabled="1" method="Standard" siteId="{fbc493a8-0d24-4454-a815-f4ca58e8c09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152</Words>
  <Application>Microsoft Office PowerPoint</Application>
  <PresentationFormat>Widescreen</PresentationFormat>
  <Paragraphs>33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Calibri-Light</vt:lpstr>
      <vt:lpstr>Franklin Gothic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Heits,Brian</dc:creator>
  <cp:lastModifiedBy>Heits, Brian</cp:lastModifiedBy>
  <cp:revision>30</cp:revision>
  <dcterms:created xsi:type="dcterms:W3CDTF">2017-03-12T19:19:16Z</dcterms:created>
  <dcterms:modified xsi:type="dcterms:W3CDTF">2023-03-19T21:53:10Z</dcterms:modified>
</cp:coreProperties>
</file>