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430" autoAdjust="0"/>
  </p:normalViewPr>
  <p:slideViewPr>
    <p:cSldViewPr>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 Brian" userId="4566fefd-61b7-4c5a-b683-1c8fdafc2832" providerId="ADAL" clId="{822FBEA7-F89F-4946-872C-E6E64FB55D74}"/>
    <pc:docChg chg="modSld">
      <pc:chgData name="Heits, Brian" userId="4566fefd-61b7-4c5a-b683-1c8fdafc2832" providerId="ADAL" clId="{822FBEA7-F89F-4946-872C-E6E64FB55D74}" dt="2023-03-19T21:53:30.718" v="25" actId="20577"/>
      <pc:docMkLst>
        <pc:docMk/>
      </pc:docMkLst>
      <pc:sldChg chg="modSp mod">
        <pc:chgData name="Heits, Brian" userId="4566fefd-61b7-4c5a-b683-1c8fdafc2832" providerId="ADAL" clId="{822FBEA7-F89F-4946-872C-E6E64FB55D74}" dt="2023-03-19T21:53:30.718" v="25" actId="20577"/>
        <pc:sldMkLst>
          <pc:docMk/>
          <pc:sldMk cId="579498076" sldId="405"/>
        </pc:sldMkLst>
        <pc:spChg chg="mod">
          <ac:chgData name="Heits, Brian" userId="4566fefd-61b7-4c5a-b683-1c8fdafc2832" providerId="ADAL" clId="{822FBEA7-F89F-4946-872C-E6E64FB55D74}" dt="2023-03-19T21:53:30.718" v="25" actId="20577"/>
          <ac:spMkLst>
            <pc:docMk/>
            <pc:sldMk cId="579498076" sldId="405"/>
            <ac:spMk id="4" creationId="{00000000-0000-0000-0000-000000000000}"/>
          </ac:spMkLst>
        </pc:spChg>
      </pc:sldChg>
    </pc:docChg>
  </pc:docChgLst>
  <pc:docChgLst>
    <pc:chgData name="Heits, Brian" userId="4566fefd-61b7-4c5a-b683-1c8fdafc2832" providerId="ADAL" clId="{3F5CA521-3DED-41D3-999A-5CD0AA6D1D4A}"/>
    <pc:docChg chg="modSld">
      <pc:chgData name="Heits, Brian" userId="4566fefd-61b7-4c5a-b683-1c8fdafc2832" providerId="ADAL" clId="{3F5CA521-3DED-41D3-999A-5CD0AA6D1D4A}" dt="2023-02-05T18:43:59.223" v="23" actId="20577"/>
      <pc:docMkLst>
        <pc:docMk/>
      </pc:docMkLst>
      <pc:sldChg chg="modSp mod">
        <pc:chgData name="Heits, Brian" userId="4566fefd-61b7-4c5a-b683-1c8fdafc2832" providerId="ADAL" clId="{3F5CA521-3DED-41D3-999A-5CD0AA6D1D4A}" dt="2023-02-05T18:43:59.223" v="23" actId="20577"/>
        <pc:sldMkLst>
          <pc:docMk/>
          <pc:sldMk cId="579498076" sldId="405"/>
        </pc:sldMkLst>
        <pc:spChg chg="mod">
          <ac:chgData name="Heits, Brian" userId="4566fefd-61b7-4c5a-b683-1c8fdafc2832" providerId="ADAL" clId="{3F5CA521-3DED-41D3-999A-5CD0AA6D1D4A}" dt="2023-02-05T18:43:59.223" v="23" actId="20577"/>
          <ac:spMkLst>
            <pc:docMk/>
            <pc:sldMk cId="579498076" sldId="40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3/19/2023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3/19/2023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a:t>22</a:t>
            </a:r>
            <a:r>
              <a:rPr lang="en-US" baseline="30000"/>
              <a:t>nd</a:t>
            </a:r>
            <a:r>
              <a:rPr lang="en-US"/>
              <a:t> of March, </a:t>
            </a:r>
            <a:r>
              <a:rPr lang="en-US" dirty="0"/>
              <a:t>2023</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1851626-05c4-426e-b768-1c35733f6fea}" enabled="1" method="Standard" siteId="{fbc493a8-0d24-4454-a815-f4ca58e8c09d}" removed="0"/>
</clbl:labelList>
</file>

<file path=docProps/app.xml><?xml version="1.0" encoding="utf-8"?>
<Properties xmlns="http://schemas.openxmlformats.org/officeDocument/2006/extended-properties" xmlns:vt="http://schemas.openxmlformats.org/officeDocument/2006/docPropsVTypes">
  <TotalTime>7442</TotalTime>
  <Words>4655</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123</cp:revision>
  <dcterms:created xsi:type="dcterms:W3CDTF">2016-11-06T18:47:49Z</dcterms:created>
  <dcterms:modified xsi:type="dcterms:W3CDTF">2023-03-19T21:53:32Z</dcterms:modified>
</cp:coreProperties>
</file>