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17" r:id="rId2"/>
    <p:sldId id="258" r:id="rId3"/>
    <p:sldId id="259" r:id="rId4"/>
    <p:sldId id="262" r:id="rId5"/>
    <p:sldId id="269" r:id="rId6"/>
    <p:sldId id="290" r:id="rId7"/>
    <p:sldId id="291" r:id="rId8"/>
    <p:sldId id="272" r:id="rId9"/>
    <p:sldId id="273" r:id="rId10"/>
    <p:sldId id="292" r:id="rId11"/>
    <p:sldId id="293" r:id="rId12"/>
    <p:sldId id="294" r:id="rId13"/>
    <p:sldId id="274" r:id="rId14"/>
    <p:sldId id="295" r:id="rId15"/>
    <p:sldId id="296" r:id="rId16"/>
    <p:sldId id="320" r:id="rId17"/>
    <p:sldId id="275" r:id="rId18"/>
    <p:sldId id="27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299" r:id="rId29"/>
    <p:sldId id="316" r:id="rId30"/>
    <p:sldId id="281" r:id="rId31"/>
    <p:sldId id="31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rner" initials="Cerner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8-25T11:42:53.754" idx="2">
    <p:pos x="7906" y="1738"/>
    <p:text>&gt; Right click and select change picture to add sponsor logo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1681A-4B84-4DE8-A5EF-A885124D351C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9BEA3-4104-479D-9BAC-AABB4BFFA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1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Cerner 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D62D3-BB65-47B7-B482-3500296D89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38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400</a:t>
            </a:r>
            <a:r>
              <a:rPr lang="en-US" baseline="0" dirty="0"/>
              <a:t> data elements to read/write and built initially as iOS app with Python handling SMART authentication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EA3-4104-479D-9BAC-AABB4BFFA32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11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1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77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- n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 Placeholder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69939" y="4919253"/>
            <a:ext cx="7397751" cy="4171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aseline="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1" name="Text Placeholder 13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769939" y="5449521"/>
            <a:ext cx="7397751" cy="2872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 baseline="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Presenter Title</a:t>
            </a:r>
          </a:p>
        </p:txBody>
      </p:sp>
      <p:sp>
        <p:nvSpPr>
          <p:cNvPr id="9" name="Text Placeholder 13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69939" y="5872156"/>
            <a:ext cx="7397751" cy="2872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i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fld id="{B00CC99A-1AEC-4AAA-92D0-EFFF73746BF4}" type="datetime4">
              <a:rPr lang="en-US" smtClean="0"/>
              <a:t>November 15, 2016</a:t>
            </a:fld>
            <a:endParaRPr lang="en-US" dirty="0"/>
          </a:p>
        </p:txBody>
      </p:sp>
      <p:sp>
        <p:nvSpPr>
          <p:cNvPr id="13" name="Rectangle 7"/>
          <p:cNvSpPr>
            <a:spLocks/>
          </p:cNvSpPr>
          <p:nvPr userDrawn="1"/>
        </p:nvSpPr>
        <p:spPr bwMode="auto">
          <a:xfrm>
            <a:off x="2" y="2316255"/>
            <a:ext cx="12191997" cy="23656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3608" tIns="21804" rIns="43608" bIns="21804" anchor="ctr"/>
          <a:lstStyle/>
          <a:p>
            <a:pPr algn="ctr" defTabSz="215900"/>
            <a:endParaRPr lang="en-US" sz="1800" dirty="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769937" y="2449519"/>
            <a:ext cx="6857587" cy="2135183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926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1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64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1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7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9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1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64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2229F-D951-4A8F-BA2A-3B6A0B3F46E2}" type="datetimeFigureOut">
              <a:rPr lang="en-US" smtClean="0"/>
              <a:t>5/3/2019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7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engineering.cerner.com/smart-on-fhir-tutorial/#introduction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69939" y="5109753"/>
            <a:ext cx="7397751" cy="417164"/>
          </a:xfrm>
        </p:spPr>
        <p:txBody>
          <a:bodyPr/>
          <a:lstStyle/>
          <a:p>
            <a:r>
              <a:rPr lang="en-US" dirty="0"/>
              <a:t>Brian Heits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69939" y="5601921"/>
            <a:ext cx="7397751" cy="287257"/>
          </a:xfrm>
        </p:spPr>
        <p:txBody>
          <a:bodyPr/>
          <a:lstStyle/>
          <a:p>
            <a:r>
              <a:rPr lang="en-US" dirty="0"/>
              <a:t>Associate Lead Software Engineer – Edge Professional Services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69939" y="6024556"/>
            <a:ext cx="7397751" cy="287257"/>
          </a:xfrm>
        </p:spPr>
        <p:txBody>
          <a:bodyPr/>
          <a:lstStyle/>
          <a:p>
            <a:r>
              <a:rPr lang="en-US"/>
              <a:t>May 6-9th</a:t>
            </a:r>
            <a:r>
              <a:rPr lang="en-US" dirty="0"/>
              <a:t>, 2019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0" y="2457664"/>
            <a:ext cx="6286503" cy="212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98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1729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SMART Growth Chart by Boston Children’s Hospital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809625"/>
            <a:ext cx="85153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2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1729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SMART BP Centile by Boston Children’s Hospital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340" y="852258"/>
            <a:ext cx="8181023" cy="591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586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1729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SMART BP Centile by Boston Children’s Hospital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405" y="852258"/>
            <a:ext cx="8664893" cy="587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480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SMART Neonatal Bilirubin Alerts by Intermountain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828675"/>
            <a:ext cx="85058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48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+mj-lt"/>
              </a:rPr>
              <a:t>Meducation</a:t>
            </a:r>
            <a:r>
              <a:rPr lang="en-US" sz="4000" dirty="0">
                <a:latin typeface="+mj-lt"/>
              </a:rPr>
              <a:t> by Polyglot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4" y="729147"/>
            <a:ext cx="11518631" cy="552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425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+mj-lt"/>
              </a:rPr>
              <a:t>Meducation</a:t>
            </a:r>
            <a:r>
              <a:rPr lang="en-US" sz="4000" dirty="0">
                <a:latin typeface="+mj-lt"/>
              </a:rPr>
              <a:t> by Polyglot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193" y="729147"/>
            <a:ext cx="7551351" cy="571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566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Mobile Nursing Assessment – St. Thomas/Ascension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628650"/>
            <a:ext cx="95631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31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2286000"/>
            <a:ext cx="71247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36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55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5" y="4235767"/>
            <a:ext cx="26860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26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7" y="1276350"/>
            <a:ext cx="86582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61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667250"/>
            <a:ext cx="27051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971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470" y="4678680"/>
            <a:ext cx="27813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29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4652962"/>
            <a:ext cx="27051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762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69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617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096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530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956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490537"/>
            <a:ext cx="10467975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42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SMART &gt; Community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47594" y="1117528"/>
            <a:ext cx="874227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Calibri-Light"/>
              </a:rPr>
              <a:t>smarthealthit.org</a:t>
            </a:r>
          </a:p>
          <a:p>
            <a:endParaRPr lang="en-US" sz="3600" dirty="0">
              <a:latin typeface="Calibri-Light"/>
            </a:endParaRPr>
          </a:p>
          <a:p>
            <a:r>
              <a:rPr lang="en-US" sz="3600" dirty="0">
                <a:latin typeface="Calibri-Light"/>
              </a:rPr>
              <a:t>gallery.smarthealthit.org</a:t>
            </a:r>
          </a:p>
          <a:p>
            <a:endParaRPr lang="en-US" sz="3600" dirty="0">
              <a:latin typeface="Calibri-Light"/>
            </a:endParaRPr>
          </a:p>
          <a:p>
            <a:r>
              <a:rPr lang="en-US" sz="3600" dirty="0">
                <a:latin typeface="Calibri-Light"/>
              </a:rPr>
              <a:t>docs.smarthealthit.org</a:t>
            </a:r>
          </a:p>
          <a:p>
            <a:endParaRPr lang="en-US" sz="3600" dirty="0">
              <a:latin typeface="Calibri-Light"/>
            </a:endParaRPr>
          </a:p>
          <a:p>
            <a:r>
              <a:rPr lang="en-US" sz="3600" dirty="0">
                <a:latin typeface="Calibri-Light"/>
              </a:rPr>
              <a:t>chat.fhir.org | bit.ly/smart-google-group</a:t>
            </a:r>
          </a:p>
          <a:p>
            <a:endParaRPr lang="en-US" sz="3600" dirty="0">
              <a:latin typeface="Calibri-Light"/>
            </a:endParaRPr>
          </a:p>
          <a:p>
            <a:r>
              <a:rPr lang="en-US" sz="3600" dirty="0">
                <a:latin typeface="Calibri-Light"/>
              </a:rPr>
              <a:t>github.com/smart-on-</a:t>
            </a:r>
            <a:r>
              <a:rPr lang="en-US" sz="3600" dirty="0" err="1">
                <a:latin typeface="Calibri-Light"/>
              </a:rPr>
              <a:t>fhir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89" y="970597"/>
            <a:ext cx="971550" cy="847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14" y="2063609"/>
            <a:ext cx="1066800" cy="952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351" y="3261396"/>
            <a:ext cx="962025" cy="7905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863" y="4260833"/>
            <a:ext cx="1143000" cy="8858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114" y="5378849"/>
            <a:ext cx="10668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408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1462087"/>
            <a:ext cx="96678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682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Questions?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112" y="1547812"/>
            <a:ext cx="886777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4922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Let’s Start!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81731" y="2626288"/>
            <a:ext cx="87422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Calibri-Light"/>
                <a:hlinkClick r:id="rId3"/>
              </a:rPr>
              <a:t>http://engineering.cerner.com/smart-on-fhir-tutorial/#introduction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1974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997349"/>
            <a:ext cx="11849100" cy="5267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SMART Platform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826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4" y="948603"/>
            <a:ext cx="11120207" cy="54771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SMART &gt; Trajectory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94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SMART &gt; Platform Benefits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94" y="996241"/>
            <a:ext cx="97536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89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4" y="996241"/>
            <a:ext cx="9753600" cy="4648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SMART &gt; Platform Benefits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401" y="4857631"/>
            <a:ext cx="6660413" cy="6794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561" y="4878114"/>
            <a:ext cx="6714460" cy="820013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223285" y="996240"/>
            <a:ext cx="11685180" cy="3828187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12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Growth Chart by Cerner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669" y="852258"/>
            <a:ext cx="853440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606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1729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SMART Growth Chart by Boston Children’s Hospital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790575"/>
            <a:ext cx="704850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90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151</Words>
  <Application>Microsoft Office PowerPoint</Application>
  <PresentationFormat>Widescreen</PresentationFormat>
  <Paragraphs>33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Calibri-Light</vt:lpstr>
      <vt:lpstr>Franklin Gothic Book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Heits,Brian</dc:creator>
  <cp:lastModifiedBy>Heits,Brian</cp:lastModifiedBy>
  <cp:revision>24</cp:revision>
  <dcterms:created xsi:type="dcterms:W3CDTF">2017-03-12T19:19:16Z</dcterms:created>
  <dcterms:modified xsi:type="dcterms:W3CDTF">2019-05-03T19:10:50Z</dcterms:modified>
</cp:coreProperties>
</file>