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7" r:id="rId2"/>
    <p:sldId id="258" r:id="rId3"/>
    <p:sldId id="259" r:id="rId4"/>
    <p:sldId id="262" r:id="rId5"/>
    <p:sldId id="269" r:id="rId6"/>
    <p:sldId id="290" r:id="rId7"/>
    <p:sldId id="291" r:id="rId8"/>
    <p:sldId id="272" r:id="rId9"/>
    <p:sldId id="273" r:id="rId10"/>
    <p:sldId id="292" r:id="rId11"/>
    <p:sldId id="293" r:id="rId12"/>
    <p:sldId id="294" r:id="rId13"/>
    <p:sldId id="274" r:id="rId14"/>
    <p:sldId id="295" r:id="rId15"/>
    <p:sldId id="296" r:id="rId16"/>
    <p:sldId id="320" r:id="rId17"/>
    <p:sldId id="275" r:id="rId18"/>
    <p:sldId id="27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299" r:id="rId29"/>
    <p:sldId id="316" r:id="rId30"/>
    <p:sldId id="281" r:id="rId31"/>
    <p:sldId id="31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rner" initials="Cerne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8-25T11:42:53.754" idx="2">
    <p:pos x="7906" y="1738"/>
    <p:text>&gt; Right click and select change picture to add sponsor logo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1681A-4B84-4DE8-A5EF-A885124D351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EA3-4104-479D-9BAC-AABB4BFFA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Cerner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400</a:t>
            </a:r>
            <a:r>
              <a:rPr lang="en-US" baseline="0" dirty="0"/>
              <a:t> data elements to read/write and built initially as iOS app with Python handling SMART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EA3-4104-479D-9BAC-AABB4BFFA3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1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7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9939" y="4919253"/>
            <a:ext cx="7397751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9939" y="5449521"/>
            <a:ext cx="7397751" cy="2872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9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69939" y="5872156"/>
            <a:ext cx="7397751" cy="28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B00CC99A-1AEC-4AAA-92D0-EFFF73746BF4}" type="datetime4">
              <a:rPr lang="en-US" smtClean="0"/>
              <a:t>November 15, 2016</a:t>
            </a:fld>
            <a:endParaRPr lang="en-US" dirty="0"/>
          </a:p>
        </p:txBody>
      </p:sp>
      <p:sp>
        <p:nvSpPr>
          <p:cNvPr id="13" name="Rectangle 7"/>
          <p:cNvSpPr>
            <a:spLocks/>
          </p:cNvSpPr>
          <p:nvPr userDrawn="1"/>
        </p:nvSpPr>
        <p:spPr bwMode="auto">
          <a:xfrm>
            <a:off x="2" y="2316255"/>
            <a:ext cx="12191997" cy="2365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608" tIns="21804" rIns="43608" bIns="21804" anchor="ctr"/>
          <a:lstStyle/>
          <a:p>
            <a:pPr algn="ctr" defTabSz="215900"/>
            <a:endParaRPr lang="en-US" sz="18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769937" y="2449519"/>
            <a:ext cx="6857587" cy="213518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92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1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6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1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6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2229F-D951-4A8F-BA2A-3B6A0B3F46E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gineering.cerner.com/smart-on-fhir-tutorial/#introduct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9939" y="5109753"/>
            <a:ext cx="7397751" cy="417164"/>
          </a:xfrm>
        </p:spPr>
        <p:txBody>
          <a:bodyPr/>
          <a:lstStyle/>
          <a:p>
            <a:r>
              <a:rPr lang="en-US" dirty="0"/>
              <a:t>Brian Heits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69939" y="5601921"/>
            <a:ext cx="7397751" cy="287257"/>
          </a:xfrm>
        </p:spPr>
        <p:txBody>
          <a:bodyPr/>
          <a:lstStyle/>
          <a:p>
            <a:r>
              <a:rPr lang="en-US" dirty="0"/>
              <a:t>Associate Lead Software Engineer – Edge Professional Services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57664"/>
            <a:ext cx="6286503" cy="21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9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809625"/>
            <a:ext cx="85153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40" y="852258"/>
            <a:ext cx="8181023" cy="59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8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405" y="852258"/>
            <a:ext cx="8664893" cy="58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8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Neonatal Bilirubin Alerts by Intermountain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828675"/>
            <a:ext cx="85058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729147"/>
            <a:ext cx="11518631" cy="55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2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93" y="729147"/>
            <a:ext cx="7551351" cy="57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6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Mobile Nursing Assessment – St. Thomas/Ascension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628650"/>
            <a:ext cx="95631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3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286000"/>
            <a:ext cx="7124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3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5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4235767"/>
            <a:ext cx="2686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2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276350"/>
            <a:ext cx="86582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61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67250"/>
            <a:ext cx="2705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7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70" y="4678680"/>
            <a:ext cx="2781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4652962"/>
            <a:ext cx="2705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62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69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1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96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53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56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490537"/>
            <a:ext cx="104679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42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Community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47594" y="1117528"/>
            <a:ext cx="87422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</a:rPr>
              <a:t>smarthealthit.org</a:t>
            </a: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</a:rPr>
              <a:t>gallery.smarthealthit.org</a:t>
            </a: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</a:rPr>
              <a:t>docs.smarthealthit.org</a:t>
            </a: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</a:rPr>
              <a:t>chat.fhir.org | bit.ly/smart-google-group</a:t>
            </a: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</a:rPr>
              <a:t>github.com/smart-on-</a:t>
            </a:r>
            <a:r>
              <a:rPr lang="en-US" sz="3600" dirty="0" err="1">
                <a:latin typeface="Calibri-Light"/>
              </a:rPr>
              <a:t>fhir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89" y="970597"/>
            <a:ext cx="971550" cy="847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14" y="2063609"/>
            <a:ext cx="10668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51" y="3261396"/>
            <a:ext cx="962025" cy="790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863" y="4260833"/>
            <a:ext cx="1143000" cy="885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14" y="5378849"/>
            <a:ext cx="10668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0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462087"/>
            <a:ext cx="96678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68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Questions?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547812"/>
            <a:ext cx="88677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92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Let’s Start!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81731" y="2626288"/>
            <a:ext cx="8742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  <a:hlinkClick r:id="rId3"/>
              </a:rPr>
              <a:t>http://engineering.cerner.com/smart-on-fhir-tutorial/#introduction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97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97349"/>
            <a:ext cx="11849100" cy="5267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Platform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2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48603"/>
            <a:ext cx="11120207" cy="5477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Trajectory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9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01" y="4857631"/>
            <a:ext cx="6660413" cy="679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61" y="4878114"/>
            <a:ext cx="6714460" cy="82001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23285" y="996240"/>
            <a:ext cx="11685180" cy="382818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1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Growth Chart by Cerner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69" y="852258"/>
            <a:ext cx="85344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0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790575"/>
            <a:ext cx="70485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9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147</Words>
  <Application>Microsoft Office PowerPoint</Application>
  <PresentationFormat>Widescreen</PresentationFormat>
  <Paragraphs>32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Calibri-Light</vt:lpstr>
      <vt:lpstr>Franklin Gothic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Heits,Brian</dc:creator>
  <cp:lastModifiedBy>Heits,Brian</cp:lastModifiedBy>
  <cp:revision>23</cp:revision>
  <dcterms:created xsi:type="dcterms:W3CDTF">2017-03-12T19:19:16Z</dcterms:created>
  <dcterms:modified xsi:type="dcterms:W3CDTF">2019-07-11T12:42:19Z</dcterms:modified>
</cp:coreProperties>
</file>