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0" autoAdjust="0"/>
  </p:normalViewPr>
  <p:slideViewPr>
    <p:cSldViewPr>
      <p:cViewPr varScale="1">
        <p:scale>
          <a:sx n="93" d="100"/>
          <a:sy n="93" d="100"/>
        </p:scale>
        <p:origin x="12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7/11/2019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a:t>
            </a:r>
            <a:r>
              <a:rPr lang="en-US"/>
              <a:t>”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7/11/2019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Note</a:t>
            </a:r>
            <a:r>
              <a:rPr lang="en-US" sz="3200" dirty="0"/>
              <a:t>:  Few Cerner FHIR® services currently support direct access via client credentials grant.  Additional support is coming in 2017.</a:t>
            </a:r>
          </a:p>
        </p:txBody>
      </p:sp>
    </p:spTree>
    <p:extLst>
      <p:ext uri="{BB962C8B-B14F-4D97-AF65-F5344CB8AC3E}">
        <p14:creationId xmlns:p14="http://schemas.microsoft.com/office/powerpoint/2010/main" val="3727043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7255</TotalTime>
  <Words>4673</Words>
  <Application>Microsoft Office PowerPoint</Application>
  <PresentationFormat>On-screen Show (16:9)</PresentationFormat>
  <Paragraphs>432</Paragraphs>
  <Slides>136</Slides>
  <Notes>86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136</vt:i4>
      </vt:variant>
    </vt:vector>
  </HeadingPairs>
  <TitlesOfParts>
    <vt:vector size="143"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115</cp:revision>
  <dcterms:created xsi:type="dcterms:W3CDTF">2016-11-06T18:47:49Z</dcterms:created>
  <dcterms:modified xsi:type="dcterms:W3CDTF">2019-07-11T12:43:49Z</dcterms:modified>
</cp:coreProperties>
</file>