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6861493C-8A7A-455C-BCE0-E455F0A71708}"/>
    <pc:docChg chg="undo custSel modSld">
      <pc:chgData name="Heits, Brian" userId="4566fefd-61b7-4c5a-b683-1c8fdafc2832" providerId="ADAL" clId="{6861493C-8A7A-455C-BCE0-E455F0A71708}" dt="2023-12-04T01:02:15.549" v="44" actId="20577"/>
      <pc:docMkLst>
        <pc:docMk/>
      </pc:docMkLst>
      <pc:sldChg chg="modSp mod">
        <pc:chgData name="Heits, Brian" userId="4566fefd-61b7-4c5a-b683-1c8fdafc2832" providerId="ADAL" clId="{6861493C-8A7A-455C-BCE0-E455F0A71708}" dt="2023-12-04T01:02:15.549" v="44" actId="20577"/>
        <pc:sldMkLst>
          <pc:docMk/>
          <pc:sldMk cId="579498076" sldId="317"/>
        </pc:sldMkLst>
        <pc:spChg chg="mod">
          <ac:chgData name="Heits, Brian" userId="4566fefd-61b7-4c5a-b683-1c8fdafc2832" providerId="ADAL" clId="{6861493C-8A7A-455C-BCE0-E455F0A71708}" dt="2023-12-04T01:02:15.549" v="44" actId="20577"/>
          <ac:spMkLst>
            <pc:docMk/>
            <pc:sldMk cId="579498076" sldId="317"/>
            <ac:spMk id="3" creationId="{00000000-0000-0000-0000-000000000000}"/>
          </ac:spMkLst>
        </pc:spChg>
        <pc:spChg chg="mod">
          <ac:chgData name="Heits, Brian" userId="4566fefd-61b7-4c5a-b683-1c8fdafc2832" providerId="ADAL" clId="{6861493C-8A7A-455C-BCE0-E455F0A71708}" dt="2023-12-04T01:01:59.346" v="24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Principle Consultant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of December, 2023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146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30</cp:revision>
  <dcterms:created xsi:type="dcterms:W3CDTF">2017-03-12T19:19:16Z</dcterms:created>
  <dcterms:modified xsi:type="dcterms:W3CDTF">2023-12-04T01:02:24Z</dcterms:modified>
</cp:coreProperties>
</file>