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06" d="100"/>
          <a:sy n="106" d="100"/>
        </p:scale>
        <p:origin x="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04T01:04:03.854" v="39" actId="20577"/>
      <pc:docMkLst>
        <pc:docMk/>
      </pc:docMkLst>
      <pc:sldChg chg="modSp mod">
        <pc:chgData name="Heits, Brian" userId="4566fefd-61b7-4c5a-b683-1c8fdafc2832" providerId="ADAL" clId="{099831EA-F0EB-4D10-915B-905B654B5C62}" dt="2023-12-04T01:04:03.854" v="39"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04T01:03:56.788" v="19" actId="20577"/>
          <ac:spMkLst>
            <pc:docMk/>
            <pc:sldMk cId="579498076" sldId="405"/>
            <ac:spMk id="4" creationId="{00000000-0000-0000-0000-000000000000}"/>
          </ac:spMkLst>
        </pc:spChg>
      </pc:sldChg>
    </pc:docChg>
  </pc:docChgLst>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12/3/2023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dirty="0"/>
              <a:t>6</a:t>
            </a:r>
            <a:r>
              <a:rPr lang="en-US" baseline="30000" dirty="0"/>
              <a:t>th</a:t>
            </a:r>
            <a:r>
              <a:rPr lang="en-US" dirty="0"/>
              <a:t> of December, 2023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7442</TotalTime>
  <Words>4649</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123</cp:revision>
  <dcterms:created xsi:type="dcterms:W3CDTF">2016-11-06T18:47:49Z</dcterms:created>
  <dcterms:modified xsi:type="dcterms:W3CDTF">2023-12-04T01:04:04Z</dcterms:modified>
</cp:coreProperties>
</file>