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Associate Lead Software Engineer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August 30th, 2022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151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 Brian</cp:lastModifiedBy>
  <cp:revision>28</cp:revision>
  <dcterms:created xsi:type="dcterms:W3CDTF">2017-03-12T19:19:16Z</dcterms:created>
  <dcterms:modified xsi:type="dcterms:W3CDTF">2022-08-29T01:49:14Z</dcterms:modified>
</cp:coreProperties>
</file>