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396"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6430" autoAdjust="0"/>
  </p:normalViewPr>
  <p:slideViewPr>
    <p:cSldViewPr>
      <p:cViewPr varScale="1">
        <p:scale>
          <a:sx n="110" d="100"/>
          <a:sy n="110" d="100"/>
        </p:scale>
        <p:origin x="101"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8/28/2022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Cerner 2016</a:t>
            </a:r>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8/28/2022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8/28/2022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8/28/2022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8/28/2022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6"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6" y="4201442"/>
            <a:ext cx="6280544" cy="215443"/>
          </a:xfrm>
        </p:spPr>
        <p:txBody>
          <a:bodyPr/>
          <a:lstStyle/>
          <a:p>
            <a:r>
              <a:rPr lang="en-US" dirty="0"/>
              <a:t>Associate Lead Software Engineer – Edge Professional Services</a:t>
            </a:r>
          </a:p>
        </p:txBody>
      </p:sp>
      <p:sp>
        <p:nvSpPr>
          <p:cNvPr id="4" name="Text Placeholder 3"/>
          <p:cNvSpPr>
            <a:spLocks noGrp="1"/>
          </p:cNvSpPr>
          <p:nvPr>
            <p:ph type="body" sz="quarter" idx="13"/>
          </p:nvPr>
        </p:nvSpPr>
        <p:spPr>
          <a:xfrm>
            <a:off x="577456" y="4518418"/>
            <a:ext cx="5548313" cy="215443"/>
          </a:xfrm>
        </p:spPr>
        <p:txBody>
          <a:bodyPr>
            <a:normAutofit fontScale="77500" lnSpcReduction="20000"/>
          </a:bodyPr>
          <a:lstStyle/>
          <a:p>
            <a:r>
              <a:rPr lang="en-US" dirty="0"/>
              <a:t>August 31st, 2022</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4" y="1843249"/>
            <a:ext cx="4714877" cy="1592999"/>
          </a:xfrm>
          <a:prstGeom prst="rect">
            <a:avLst/>
          </a:prstGeom>
        </p:spPr>
      </p:pic>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fhir.cerner.com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MedicationRequest</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7441</TotalTime>
  <Words>4654</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135</vt:i4>
      </vt:variant>
    </vt:vector>
  </HeadingPairs>
  <TitlesOfParts>
    <vt:vector size="141"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 Brian</cp:lastModifiedBy>
  <cp:revision>121</cp:revision>
  <dcterms:created xsi:type="dcterms:W3CDTF">2016-11-06T18:47:49Z</dcterms:created>
  <dcterms:modified xsi:type="dcterms:W3CDTF">2022-08-29T01:50:02Z</dcterms:modified>
</cp:coreProperties>
</file>