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396"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1">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7/17/2022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Cerner 2016</a:t>
            </a:r>
          </a:p>
        </p:txBody>
      </p:sp>
      <p:sp>
        <p:nvSpPr>
          <p:cNvPr id="4" name="Slide Number Placeholder 3"/>
          <p:cNvSpPr>
            <a:spLocks noGrp="1"/>
          </p:cNvSpPr>
          <p:nvPr>
            <p:ph type="sldNum" sz="quarter" idx="10"/>
          </p:nvPr>
        </p:nvSpPr>
        <p:spPr/>
        <p:txBody>
          <a:bodyPr/>
          <a:lstStyle/>
          <a:p>
            <a:fld id="{6B689994-7BD6-4410-875F-2CADCD92BFF6}" type="slidenum">
              <a:rPr lang="en-US" smtClean="0"/>
              <a:t>1</a:t>
            </a:fld>
            <a:endParaRPr lang="en-US"/>
          </a:p>
        </p:txBody>
      </p:sp>
    </p:spTree>
    <p:extLst>
      <p:ext uri="{BB962C8B-B14F-4D97-AF65-F5344CB8AC3E}">
        <p14:creationId xmlns:p14="http://schemas.microsoft.com/office/powerpoint/2010/main" val="8965333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7/17/2022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6"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6" y="4201442"/>
            <a:ext cx="6280544" cy="21544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6" y="4518418"/>
            <a:ext cx="5548313" cy="215443"/>
          </a:xfrm>
        </p:spPr>
        <p:txBody>
          <a:bodyPr>
            <a:normAutofit fontScale="77500" lnSpcReduction="20000"/>
          </a:bodyPr>
          <a:lstStyle/>
          <a:p>
            <a:r>
              <a:rPr lang="en-US"/>
              <a:t>July 20th</a:t>
            </a:r>
            <a:r>
              <a:rPr lang="en-US" dirty="0"/>
              <a:t>,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4" y="1843249"/>
            <a:ext cx="4714877" cy="1592999"/>
          </a:xfrm>
          <a:prstGeom prst="rect">
            <a:avLst/>
          </a:prstGeom>
        </p:spPr>
      </p:pic>
    </p:spTree>
    <p:extLst>
      <p:ext uri="{BB962C8B-B14F-4D97-AF65-F5344CB8AC3E}">
        <p14:creationId xmlns:p14="http://schemas.microsoft.com/office/powerpoint/2010/main" val="10463005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MedicationHistory</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7345</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118</cp:revision>
  <dcterms:created xsi:type="dcterms:W3CDTF">2016-11-06T18:47:49Z</dcterms:created>
  <dcterms:modified xsi:type="dcterms:W3CDTF">2022-07-17T22:10:16Z</dcterms:modified>
</cp:coreProperties>
</file>