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ts, Brian" userId="4566fefd-61b7-4c5a-b683-1c8fdafc2832" providerId="ADAL" clId="{6861493C-8A7A-455C-BCE0-E455F0A71708}"/>
    <pc:docChg chg="undo custSel modSld">
      <pc:chgData name="Heits, Brian" userId="4566fefd-61b7-4c5a-b683-1c8fdafc2832" providerId="ADAL" clId="{6861493C-8A7A-455C-BCE0-E455F0A71708}" dt="2023-12-11T03:23:49.972" v="51" actId="20577"/>
      <pc:docMkLst>
        <pc:docMk/>
      </pc:docMkLst>
      <pc:sldChg chg="modSp mod">
        <pc:chgData name="Heits, Brian" userId="4566fefd-61b7-4c5a-b683-1c8fdafc2832" providerId="ADAL" clId="{6861493C-8A7A-455C-BCE0-E455F0A71708}" dt="2023-12-11T03:23:49.972" v="51" actId="20577"/>
        <pc:sldMkLst>
          <pc:docMk/>
          <pc:sldMk cId="579498076" sldId="317"/>
        </pc:sldMkLst>
        <pc:spChg chg="mod">
          <ac:chgData name="Heits, Brian" userId="4566fefd-61b7-4c5a-b683-1c8fdafc2832" providerId="ADAL" clId="{6861493C-8A7A-455C-BCE0-E455F0A71708}" dt="2023-12-04T01:02:15.549" v="44" actId="20577"/>
          <ac:spMkLst>
            <pc:docMk/>
            <pc:sldMk cId="579498076" sldId="317"/>
            <ac:spMk id="3" creationId="{00000000-0000-0000-0000-000000000000}"/>
          </ac:spMkLst>
        </pc:spChg>
        <pc:spChg chg="mod">
          <ac:chgData name="Heits, Brian" userId="4566fefd-61b7-4c5a-b683-1c8fdafc2832" providerId="ADAL" clId="{6861493C-8A7A-455C-BCE0-E455F0A71708}" dt="2023-12-11T03:23:49.972" v="51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  <pc:docChgLst>
    <pc:chgData name="Heits, Brian" userId="4566fefd-61b7-4c5a-b683-1c8fdafc2832" providerId="ADAL" clId="{F0E377DA-DFD7-4F13-941F-429FCB9CC344}"/>
    <pc:docChg chg="modSld">
      <pc:chgData name="Heits, Brian" userId="4566fefd-61b7-4c5a-b683-1c8fdafc2832" providerId="ADAL" clId="{F0E377DA-DFD7-4F13-941F-429FCB9CC344}" dt="2023-03-19T21:53:08.423" v="13" actId="20577"/>
      <pc:docMkLst>
        <pc:docMk/>
      </pc:docMkLst>
      <pc:sldChg chg="modSp mod">
        <pc:chgData name="Heits, Brian" userId="4566fefd-61b7-4c5a-b683-1c8fdafc2832" providerId="ADAL" clId="{F0E377DA-DFD7-4F13-941F-429FCB9CC344}" dt="2023-03-19T21:53:08.423" v="13" actId="20577"/>
        <pc:sldMkLst>
          <pc:docMk/>
          <pc:sldMk cId="579498076" sldId="317"/>
        </pc:sldMkLst>
        <pc:spChg chg="mod">
          <ac:chgData name="Heits, Brian" userId="4566fefd-61b7-4c5a-b683-1c8fdafc2832" providerId="ADAL" clId="{F0E377DA-DFD7-4F13-941F-429FCB9CC344}" dt="2023-03-19T21:53:08.423" v="13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  <pc:docChgLst>
    <pc:chgData name="Heits, Brian" userId="4566fefd-61b7-4c5a-b683-1c8fdafc2832" providerId="ADAL" clId="{EBB2509E-9158-48F4-B08F-3B146EDA1E91}"/>
    <pc:docChg chg="modSld">
      <pc:chgData name="Heits, Brian" userId="4566fefd-61b7-4c5a-b683-1c8fdafc2832" providerId="ADAL" clId="{EBB2509E-9158-48F4-B08F-3B146EDA1E91}" dt="2023-02-05T18:42:03.183" v="23" actId="20577"/>
      <pc:docMkLst>
        <pc:docMk/>
      </pc:docMkLst>
      <pc:sldChg chg="modSp mod">
        <pc:chgData name="Heits, Brian" userId="4566fefd-61b7-4c5a-b683-1c8fdafc2832" providerId="ADAL" clId="{EBB2509E-9158-48F4-B08F-3B146EDA1E91}" dt="2023-02-05T18:42:03.183" v="23" actId="20577"/>
        <pc:sldMkLst>
          <pc:docMk/>
          <pc:sldMk cId="579498076" sldId="317"/>
        </pc:sldMkLst>
        <pc:spChg chg="mod">
          <ac:chgData name="Heits, Brian" userId="4566fefd-61b7-4c5a-b683-1c8fdafc2832" providerId="ADAL" clId="{EBB2509E-9158-48F4-B08F-3B146EDA1E91}" dt="2023-02-05T18:42:03.183" v="23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866F2-3484-D7B4-74B5-E219312C2B4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CD701-4879-D998-A215-77D0DC5FD48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mart-on-fhir" TargetMode="External"/><Relationship Id="rId13" Type="http://schemas.openxmlformats.org/officeDocument/2006/relationships/image" Target="../media/image41.png"/><Relationship Id="rId3" Type="http://schemas.openxmlformats.org/officeDocument/2006/relationships/hyperlink" Target="https://smarthealthit.org/" TargetMode="External"/><Relationship Id="rId7" Type="http://schemas.openxmlformats.org/officeDocument/2006/relationships/hyperlink" Target="https://groups.google.com/g/smart-on-fhir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fhir.org/login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docs.smarthealthit.org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s://gallery.smarthealthit.org/apps/featured" TargetMode="External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Principle Consultant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 dirty="0"/>
              <a:t>27</a:t>
            </a:r>
            <a:r>
              <a:rPr lang="en-US" baseline="30000" dirty="0"/>
              <a:t>th</a:t>
            </a:r>
            <a:r>
              <a:rPr lang="en-US" dirty="0"/>
              <a:t> of August, 2025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A5913-AA98-AC15-08E8-B5B0A626F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28" y="3987334"/>
            <a:ext cx="235300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4"/>
              </a:rPr>
              <a:t>gallery.smarthealthit.org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5"/>
              </a:rPr>
              <a:t>docs.smarthealthit.org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6"/>
              </a:rPr>
              <a:t>chat.fhir.org </a:t>
            </a:r>
            <a:r>
              <a:rPr lang="en-US" sz="3600" dirty="0">
                <a:latin typeface="Calibri-Light"/>
              </a:rPr>
              <a:t>| </a:t>
            </a:r>
            <a:r>
              <a:rPr lang="en-US" sz="3600" dirty="0">
                <a:latin typeface="Calibri-Light"/>
                <a:hlinkClick r:id="rId7"/>
              </a:rPr>
              <a:t>bit.ly/smart-google-group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8"/>
              </a:rPr>
              <a:t>github.com/smart-on-</a:t>
            </a:r>
            <a:r>
              <a:rPr lang="en-US" sz="3600" dirty="0" err="1">
                <a:latin typeface="Calibri-Light"/>
                <a:hlinkClick r:id="rId8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146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Heits, Brian</cp:lastModifiedBy>
  <cp:revision>33</cp:revision>
  <dcterms:created xsi:type="dcterms:W3CDTF">2017-03-12T19:19:16Z</dcterms:created>
  <dcterms:modified xsi:type="dcterms:W3CDTF">2025-08-25T16:49:07Z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665055-977f-4acd-9884-1bec8e5ad200_Enabled">
    <vt:lpwstr>true</vt:lpwstr>
  </property>
  <property fmtid="{D5CDD505-2E9C-101B-9397-08002B2CF9AE}" pid="3" name="MSIP_Label_56665055-977f-4acd-9884-1bec8e5ad200_SetDate">
    <vt:lpwstr>2024-09-16T14:32:36Z</vt:lpwstr>
  </property>
  <property fmtid="{D5CDD505-2E9C-101B-9397-08002B2CF9AE}" pid="4" name="MSIP_Label_56665055-977f-4acd-9884-1bec8e5ad200_Method">
    <vt:lpwstr>Standard</vt:lpwstr>
  </property>
  <property fmtid="{D5CDD505-2E9C-101B-9397-08002B2CF9AE}" pid="5" name="MSIP_Label_56665055-977f-4acd-9884-1bec8e5ad200_Name">
    <vt:lpwstr>Anyone ( Unrestricted )</vt:lpwstr>
  </property>
  <property fmtid="{D5CDD505-2E9C-101B-9397-08002B2CF9AE}" pid="6" name="MSIP_Label_56665055-977f-4acd-9884-1bec8e5ad200_SiteId">
    <vt:lpwstr>4e2c6054-71cb-48f1-bd6c-3a9705aca71b</vt:lpwstr>
  </property>
  <property fmtid="{D5CDD505-2E9C-101B-9397-08002B2CF9AE}" pid="7" name="MSIP_Label_56665055-977f-4acd-9884-1bec8e5ad200_ActionId">
    <vt:lpwstr>0a4ed2eb-6a44-4e2c-8952-08c4566c22fd</vt:lpwstr>
  </property>
  <property fmtid="{D5CDD505-2E9C-101B-9397-08002B2CF9AE}" pid="8" name="MSIP_Label_56665055-977f-4acd-9884-1bec8e5ad200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Confidential - Oracle 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Confidential - Oracle Restricted</vt:lpwstr>
  </property>
</Properties>
</file>