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6/25/2022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 dirty="0"/>
              <a:t>June 28th,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25</cp:revision>
  <dcterms:created xsi:type="dcterms:W3CDTF">2017-03-12T19:19:16Z</dcterms:created>
  <dcterms:modified xsi:type="dcterms:W3CDTF">2022-06-26T03:53:53Z</dcterms:modified>
</cp:coreProperties>
</file>