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430" autoAdjust="0"/>
  </p:normalViewPr>
  <p:slideViewPr>
    <p:cSldViewPr>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6/25/2022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6/25/2022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a:t>June 29th</a:t>
            </a:r>
            <a:r>
              <a:rPr lang="en-US" dirty="0"/>
              <a:t>, 2022</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7345</TotalTime>
  <Words>4654</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117</cp:revision>
  <dcterms:created xsi:type="dcterms:W3CDTF">2016-11-06T18:47:49Z</dcterms:created>
  <dcterms:modified xsi:type="dcterms:W3CDTF">2022-06-26T03:54:34Z</dcterms:modified>
</cp:coreProperties>
</file>