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3T20:20:21.704" v="127" actId="20577"/>
      <pc:docMkLst>
        <pc:docMk/>
      </pc:docMkLst>
      <pc:sldChg chg="modSp mod">
        <pc:chgData name="Heits, Brian" userId="4566fefd-61b7-4c5a-b683-1c8fdafc2832" providerId="ADAL" clId="{099831EA-F0EB-4D10-915B-905B654B5C62}" dt="2023-12-13T20:20:21.704" v="127" actId="20577"/>
        <pc:sldMkLst>
          <pc:docMk/>
          <pc:sldMk cId="43126427" sldId="305"/>
        </pc:sldMkLst>
        <pc:spChg chg="mod">
          <ac:chgData name="Heits, Brian" userId="4566fefd-61b7-4c5a-b683-1c8fdafc2832" providerId="ADAL" clId="{099831EA-F0EB-4D10-915B-905B654B5C62}" dt="2023-12-13T20:20:21.704" v="127" actId="20577"/>
          <ac:spMkLst>
            <pc:docMk/>
            <pc:sldMk cId="43126427" sldId="305"/>
            <ac:spMk id="2" creationId="{00000000-0000-0000-0000-000000000000}"/>
          </ac:spMkLst>
        </pc:spChg>
      </pc:sldChg>
      <pc:sldChg chg="modSp mod">
        <pc:chgData name="Heits, Brian" userId="4566fefd-61b7-4c5a-b683-1c8fdafc2832" providerId="ADAL" clId="{099831EA-F0EB-4D10-915B-905B654B5C62}" dt="2023-12-13T20:20:02.088" v="126" actId="20577"/>
        <pc:sldMkLst>
          <pc:docMk/>
          <pc:sldMk cId="676933250" sldId="323"/>
        </pc:sldMkLst>
        <pc:spChg chg="mod">
          <ac:chgData name="Heits, Brian" userId="4566fefd-61b7-4c5a-b683-1c8fdafc2832" providerId="ADAL" clId="{099831EA-F0EB-4D10-915B-905B654B5C62}" dt="2023-12-13T20:20:02.088" v="126" actId="20577"/>
          <ac:spMkLst>
            <pc:docMk/>
            <pc:sldMk cId="676933250" sldId="323"/>
            <ac:spMk id="2" creationId="{00000000-0000-0000-0000-000000000000}"/>
          </ac:spMkLst>
        </pc:spChg>
      </pc:sldChg>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12/13/2023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12/13/2023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a:t>13</a:t>
            </a:r>
            <a:r>
              <a:rPr lang="en-US" baseline="30000"/>
              <a:t>th</a:t>
            </a:r>
            <a:r>
              <a:rPr lang="en-US"/>
              <a:t> </a:t>
            </a:r>
            <a:r>
              <a:rPr lang="en-US" dirty="0"/>
              <a:t>of December, 2023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Refresh token responses do not contain the </a:t>
            </a:r>
            <a:r>
              <a:rPr lang="en-US" sz="3200" dirty="0" err="1"/>
              <a:t>refresh_token</a:t>
            </a:r>
            <a:r>
              <a:rPr lang="en-US" sz="3200" dirty="0"/>
              <a:t> with the new access token.  This should be stored into cookies/cache within app.</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7903</TotalTime>
  <Words>4644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2023-12-13T20:20:29Z</dcterms:modified>
</cp:coreProperties>
</file>