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7" r:id="rId2"/>
    <p:sldId id="258" r:id="rId3"/>
    <p:sldId id="259" r:id="rId4"/>
    <p:sldId id="262" r:id="rId5"/>
    <p:sldId id="269" r:id="rId6"/>
    <p:sldId id="290" r:id="rId7"/>
    <p:sldId id="291" r:id="rId8"/>
    <p:sldId id="272" r:id="rId9"/>
    <p:sldId id="273" r:id="rId10"/>
    <p:sldId id="292" r:id="rId11"/>
    <p:sldId id="293" r:id="rId12"/>
    <p:sldId id="294" r:id="rId13"/>
    <p:sldId id="274" r:id="rId14"/>
    <p:sldId id="295" r:id="rId15"/>
    <p:sldId id="296" r:id="rId16"/>
    <p:sldId id="320" r:id="rId17"/>
    <p:sldId id="275" r:id="rId18"/>
    <p:sldId id="27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99" r:id="rId29"/>
    <p:sldId id="316" r:id="rId30"/>
    <p:sldId id="281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ner" initials="Cerne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25T11:42:53.754" idx="2">
    <p:pos x="7906" y="1738"/>
    <p:text>&gt; Right click and select change picture to add sponsor logo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681A-4B84-4DE8-A5EF-A885124D351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EA3-4104-479D-9BAC-AABB4BFF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Cerner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</a:t>
            </a:r>
            <a:r>
              <a:rPr lang="en-US" baseline="0" dirty="0"/>
              <a:t> data elements to read/write and built initially as iOS app with Python handling SMART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EA3-4104-479D-9BAC-AABB4BFFA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9939" y="4919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9939" y="5449521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69939" y="5872156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November 15, 2016</a:t>
            </a:fld>
            <a:endParaRPr lang="en-US" dirty="0"/>
          </a:p>
        </p:txBody>
      </p:sp>
      <p:sp>
        <p:nvSpPr>
          <p:cNvPr id="13" name="Rectangle 7"/>
          <p:cNvSpPr>
            <a:spLocks/>
          </p:cNvSpPr>
          <p:nvPr userDrawn="1"/>
        </p:nvSpPr>
        <p:spPr bwMode="auto">
          <a:xfrm>
            <a:off x="2" y="2316255"/>
            <a:ext cx="12191997" cy="2365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769937" y="2449519"/>
            <a:ext cx="6857587" cy="213518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9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cerner.com/smart-on-fhir-tutorial/#introduc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9939" y="5109753"/>
            <a:ext cx="7397751" cy="417164"/>
          </a:xfrm>
        </p:spPr>
        <p:txBody>
          <a:bodyPr/>
          <a:lstStyle/>
          <a:p>
            <a:r>
              <a:rPr lang="en-US" dirty="0"/>
              <a:t>&lt;Trainer name&gt;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9939" y="5601921"/>
            <a:ext cx="7397751" cy="287257"/>
          </a:xfrm>
        </p:spPr>
        <p:txBody>
          <a:bodyPr/>
          <a:lstStyle/>
          <a:p>
            <a:r>
              <a:rPr lang="en-US" dirty="0"/>
              <a:t>&lt;Trainer Role&gt; – Edge Professional 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9939" y="6024556"/>
            <a:ext cx="7397751" cy="287257"/>
          </a:xfrm>
        </p:spPr>
        <p:txBody>
          <a:bodyPr/>
          <a:lstStyle/>
          <a:p>
            <a:r>
              <a:rPr lang="en-US" dirty="0"/>
              <a:t>March 6th</a:t>
            </a:r>
            <a:r>
              <a:rPr lang="en-US"/>
              <a:t>,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57664"/>
            <a:ext cx="6286503" cy="2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09625"/>
            <a:ext cx="8515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0" y="852258"/>
            <a:ext cx="8181023" cy="59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05" y="852258"/>
            <a:ext cx="8664893" cy="5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Neonatal Bilirubin Alerts by Intermountain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828675"/>
            <a:ext cx="8505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729147"/>
            <a:ext cx="11518631" cy="5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93" y="729147"/>
            <a:ext cx="7551351" cy="57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Mobile Nursing Assessment – St. Thomas/Ascension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628650"/>
            <a:ext cx="9563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86000"/>
            <a:ext cx="7124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235767"/>
            <a:ext cx="2686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76350"/>
            <a:ext cx="8658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67250"/>
            <a:ext cx="270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4678680"/>
            <a:ext cx="2781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652962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90537"/>
            <a:ext cx="10467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594" y="1117528"/>
            <a:ext cx="87422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</a:rPr>
              <a:t>smarthealthit.org</a:t>
            </a: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</a:rPr>
              <a:t>gallery.smarthealthit.org</a:t>
            </a: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</a:rPr>
              <a:t>docs.smarthealthit.org</a:t>
            </a: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</a:rPr>
              <a:t>chat.fhir.org | bit.ly/smart-google-group</a:t>
            </a: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</a:rPr>
              <a:t>github.com/smart-on-</a:t>
            </a:r>
            <a:r>
              <a:rPr lang="en-US" sz="3600" dirty="0" err="1">
                <a:latin typeface="Calibri-Light"/>
              </a:rPr>
              <a:t>fhir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89" y="970597"/>
            <a:ext cx="97155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4" y="2063609"/>
            <a:ext cx="10668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51" y="3261396"/>
            <a:ext cx="96202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63" y="4260833"/>
            <a:ext cx="11430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14" y="5378849"/>
            <a:ext cx="1066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62087"/>
            <a:ext cx="966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47812"/>
            <a:ext cx="8867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9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Let’s Start!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1731" y="2626288"/>
            <a:ext cx="874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http://engineering.cerner.com/smart-on-fhir-tutorial/#introduction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97349"/>
            <a:ext cx="11849100" cy="526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48603"/>
            <a:ext cx="11120207" cy="547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Trajectory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1" y="4857631"/>
            <a:ext cx="6660413" cy="67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1" y="4878114"/>
            <a:ext cx="6714460" cy="82001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3285" y="996240"/>
            <a:ext cx="11685180" cy="382818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Growth Chart by Cerner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9" y="852258"/>
            <a:ext cx="8534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90575"/>
            <a:ext cx="7048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153</Words>
  <Application>Microsoft Office PowerPoint</Application>
  <PresentationFormat>Widescreen</PresentationFormat>
  <Paragraphs>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Calibri-Light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Heits,Brian</dc:creator>
  <cp:lastModifiedBy>Heits,Brian</cp:lastModifiedBy>
  <cp:revision>22</cp:revision>
  <dcterms:created xsi:type="dcterms:W3CDTF">2017-03-12T19:19:16Z</dcterms:created>
  <dcterms:modified xsi:type="dcterms:W3CDTF">2019-05-03T16:32:28Z</dcterms:modified>
</cp:coreProperties>
</file>