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06" d="100"/>
          <a:sy n="106" d="100"/>
        </p:scale>
        <p:origin x="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docChgLst>
    <pc:chgData name="Heits, Brian" userId="4566fefd-61b7-4c5a-b683-1c8fdafc2832" providerId="ADAL" clId="{822FBEA7-F89F-4946-872C-E6E64FB55D74}"/>
    <pc:docChg chg="modSld">
      <pc:chgData name="Heits, Brian" userId="4566fefd-61b7-4c5a-b683-1c8fdafc2832" providerId="ADAL" clId="{822FBEA7-F89F-4946-872C-E6E64FB55D74}" dt="2023-03-19T21:53:30.718" v="25" actId="20577"/>
      <pc:docMkLst>
        <pc:docMk/>
      </pc:docMkLst>
      <pc:sldChg chg="modSp mod">
        <pc:chgData name="Heits, Brian" userId="4566fefd-61b7-4c5a-b683-1c8fdafc2832" providerId="ADAL" clId="{822FBEA7-F89F-4946-872C-E6E64FB55D74}" dt="2023-03-19T21:53:30.718" v="25" actId="20577"/>
        <pc:sldMkLst>
          <pc:docMk/>
          <pc:sldMk cId="579498076" sldId="405"/>
        </pc:sldMkLst>
        <pc:spChg chg="mod">
          <ac:chgData name="Heits, Brian" userId="4566fefd-61b7-4c5a-b683-1c8fdafc2832" providerId="ADAL" clId="{822FBEA7-F89F-4946-872C-E6E64FB55D74}" dt="2023-03-19T21:53:30.718" v="25" actId="20577"/>
          <ac:spMkLst>
            <pc:docMk/>
            <pc:sldMk cId="579498076" sldId="405"/>
            <ac:spMk id="4" creationId="{00000000-0000-0000-0000-000000000000}"/>
          </ac:spMkLst>
        </pc:spChg>
      </pc:sldChg>
    </pc:docChg>
  </pc:docChgLst>
  <pc:docChgLst>
    <pc:chgData name="Heits, Brian" userId="4566fefd-61b7-4c5a-b683-1c8fdafc2832" providerId="ADAL" clId="{099831EA-F0EB-4D10-915B-905B654B5C62}"/>
    <pc:docChg chg="modSld">
      <pc:chgData name="Heits, Brian" userId="4566fefd-61b7-4c5a-b683-1c8fdafc2832" providerId="ADAL" clId="{099831EA-F0EB-4D10-915B-905B654B5C62}" dt="2023-12-13T20:20:21.704" v="127" actId="20577"/>
      <pc:docMkLst>
        <pc:docMk/>
      </pc:docMkLst>
      <pc:sldChg chg="modSp mod">
        <pc:chgData name="Heits, Brian" userId="4566fefd-61b7-4c5a-b683-1c8fdafc2832" providerId="ADAL" clId="{099831EA-F0EB-4D10-915B-905B654B5C62}" dt="2023-12-13T20:20:21.704" v="127" actId="20577"/>
        <pc:sldMkLst>
          <pc:docMk/>
          <pc:sldMk cId="43126427" sldId="305"/>
        </pc:sldMkLst>
        <pc:spChg chg="mod">
          <ac:chgData name="Heits, Brian" userId="4566fefd-61b7-4c5a-b683-1c8fdafc2832" providerId="ADAL" clId="{099831EA-F0EB-4D10-915B-905B654B5C62}" dt="2023-12-13T20:20:21.704" v="127" actId="20577"/>
          <ac:spMkLst>
            <pc:docMk/>
            <pc:sldMk cId="43126427" sldId="305"/>
            <ac:spMk id="2" creationId="{00000000-0000-0000-0000-000000000000}"/>
          </ac:spMkLst>
        </pc:spChg>
      </pc:sldChg>
      <pc:sldChg chg="modSp mod">
        <pc:chgData name="Heits, Brian" userId="4566fefd-61b7-4c5a-b683-1c8fdafc2832" providerId="ADAL" clId="{099831EA-F0EB-4D10-915B-905B654B5C62}" dt="2023-12-13T20:20:02.088" v="126" actId="20577"/>
        <pc:sldMkLst>
          <pc:docMk/>
          <pc:sldMk cId="676933250" sldId="323"/>
        </pc:sldMkLst>
        <pc:spChg chg="mod">
          <ac:chgData name="Heits, Brian" userId="4566fefd-61b7-4c5a-b683-1c8fdafc2832" providerId="ADAL" clId="{099831EA-F0EB-4D10-915B-905B654B5C62}" dt="2023-12-13T20:20:02.088" v="126" actId="20577"/>
          <ac:spMkLst>
            <pc:docMk/>
            <pc:sldMk cId="676933250" sldId="323"/>
            <ac:spMk id="2" creationId="{00000000-0000-0000-0000-000000000000}"/>
          </ac:spMkLst>
        </pc:spChg>
      </pc:sldChg>
      <pc:sldChg chg="modSp mod">
        <pc:chgData name="Heits, Brian" userId="4566fefd-61b7-4c5a-b683-1c8fdafc2832" providerId="ADAL" clId="{099831EA-F0EB-4D10-915B-905B654B5C62}" dt="2023-12-11T03:24:15.343" v="42" actId="20577"/>
        <pc:sldMkLst>
          <pc:docMk/>
          <pc:sldMk cId="579498076" sldId="405"/>
        </pc:sldMkLst>
        <pc:spChg chg="mod">
          <ac:chgData name="Heits, Brian" userId="4566fefd-61b7-4c5a-b683-1c8fdafc2832" providerId="ADAL" clId="{099831EA-F0EB-4D10-915B-905B654B5C62}" dt="2023-12-04T01:04:03.854" v="39" actId="20577"/>
          <ac:spMkLst>
            <pc:docMk/>
            <pc:sldMk cId="579498076" sldId="405"/>
            <ac:spMk id="3" creationId="{00000000-0000-0000-0000-000000000000}"/>
          </ac:spMkLst>
        </pc:spChg>
        <pc:spChg chg="mod">
          <ac:chgData name="Heits, Brian" userId="4566fefd-61b7-4c5a-b683-1c8fdafc2832" providerId="ADAL" clId="{099831EA-F0EB-4D10-915B-905B654B5C62}" dt="2023-12-11T03:24:15.343" v="42"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12/2/2024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12/2/2024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
        <p:nvSpPr>
          <p:cNvPr id="9" name="TextBox 8">
            <a:extLst>
              <a:ext uri="{FF2B5EF4-FFF2-40B4-BE49-F238E27FC236}">
                <a16:creationId xmlns:a16="http://schemas.microsoft.com/office/drawing/2014/main" id="{F0FDAB4F-49C8-0AED-A2F0-7268163DC7DA}"/>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36DD7C25-A34B-92A5-7D64-A41B80EAD86B}"/>
              </a:ext>
            </a:extLst>
          </p:cNvPr>
          <p:cNvSpPr txBox="1"/>
          <p:nvPr userDrawn="1">
            <p:extLst>
              <p:ext uri="{1162E1C5-73C7-4A58-AE30-91384D911F3F}">
                <p184:classification xmlns:p184="http://schemas.microsoft.com/office/powerpoint/2018/4/main" val="ftr"/>
              </p:ext>
            </p:extLst>
          </p:nvPr>
        </p:nvSpPr>
        <p:spPr>
          <a:xfrm>
            <a:off x="63500" y="49276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
        <p:nvSpPr>
          <p:cNvPr id="9" name="TextBox 8">
            <a:extLst>
              <a:ext uri="{FF2B5EF4-FFF2-40B4-BE49-F238E27FC236}">
                <a16:creationId xmlns:a16="http://schemas.microsoft.com/office/drawing/2014/main" id="{076BB691-64F5-EB9F-79D1-885B59C9E424}"/>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90FE1AB5-9BA2-28FD-B6E0-5CAE7390F664}"/>
              </a:ext>
            </a:extLst>
          </p:cNvPr>
          <p:cNvSpPr txBox="1"/>
          <p:nvPr userDrawn="1">
            <p:extLst>
              <p:ext uri="{1162E1C5-73C7-4A58-AE30-91384D911F3F}">
                <p184:classification xmlns:p184="http://schemas.microsoft.com/office/powerpoint/2018/4/main" val="ftr"/>
              </p:ext>
            </p:extLst>
          </p:nvPr>
        </p:nvSpPr>
        <p:spPr>
          <a:xfrm>
            <a:off x="63500" y="49276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hyperlink" Target="https://docs.oracle.com/en/industries/health/millennium-platform-apis/fhir-authorization-framework/#authorization" TargetMode="External"/><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ocs.oracle.com/en/industries/health/millennium-platform-apis/fhir-authorization-framework/#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a:t>Principle Consultant</a:t>
            </a:r>
            <a:endParaRPr lang="en-US" dirty="0"/>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dirty="0"/>
              <a:t>5</a:t>
            </a:r>
            <a:r>
              <a:rPr lang="en-US" baseline="30000" dirty="0"/>
              <a:t>th</a:t>
            </a:r>
            <a:r>
              <a:rPr lang="en-US" dirty="0"/>
              <a:t> </a:t>
            </a:r>
            <a:r>
              <a:rPr lang="en-US"/>
              <a:t>of December, </a:t>
            </a:r>
            <a:r>
              <a:rPr lang="en-US" dirty="0"/>
              <a:t>2024</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Refresh token responses do not contain the </a:t>
            </a:r>
            <a:r>
              <a:rPr lang="en-US" sz="3200" dirty="0" err="1"/>
              <a:t>refresh_token</a:t>
            </a:r>
            <a:r>
              <a:rPr lang="en-US" sz="3200" dirty="0"/>
              <a:t> with the new access token.  This should be stored into cookies/cache within app.</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t>
            </a:r>
            <a:r>
              <a:rPr lang="en-US" sz="3200" dirty="0">
                <a:hlinkClick r:id="rId3"/>
              </a:rPr>
              <a:t>authorization guide</a:t>
            </a:r>
            <a:endParaRPr lang="en-US" sz="3200" dirty="0"/>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6"/>
            <a:ext cx="8153400" cy="4031873"/>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https://docs.oracle.com/en/industries/health/millennium-platform-apis/fhir-authorization-framework/#authorization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9422</TotalTime>
  <Words>4647</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135</vt:i4>
      </vt:variant>
    </vt:vector>
  </HeadingPairs>
  <TitlesOfParts>
    <vt:vector size="142" baseType="lpstr">
      <vt:lpstr>ＭＳ Ｐゴシック</vt: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Brian Heits</cp:lastModifiedBy>
  <cp:revision>126</cp:revision>
  <dcterms:created xsi:type="dcterms:W3CDTF">2016-11-06T18:47:49Z</dcterms:created>
  <dcterms:modified xsi:type="dcterms:W3CDTF">2024-12-02T14:16:06Z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665055-977f-4acd-9884-1bec8e5ad200_Enabled">
    <vt:lpwstr>true</vt:lpwstr>
  </property>
  <property fmtid="{D5CDD505-2E9C-101B-9397-08002B2CF9AE}" pid="3" name="MSIP_Label_56665055-977f-4acd-9884-1bec8e5ad200_SetDate">
    <vt:lpwstr>2024-09-16T14:33:19Z</vt:lpwstr>
  </property>
  <property fmtid="{D5CDD505-2E9C-101B-9397-08002B2CF9AE}" pid="4" name="MSIP_Label_56665055-977f-4acd-9884-1bec8e5ad200_Method">
    <vt:lpwstr>Standard</vt:lpwstr>
  </property>
  <property fmtid="{D5CDD505-2E9C-101B-9397-08002B2CF9AE}" pid="5" name="MSIP_Label_56665055-977f-4acd-9884-1bec8e5ad200_Name">
    <vt:lpwstr>Anyone ( Unrestricted )</vt:lpwstr>
  </property>
  <property fmtid="{D5CDD505-2E9C-101B-9397-08002B2CF9AE}" pid="6" name="MSIP_Label_56665055-977f-4acd-9884-1bec8e5ad200_SiteId">
    <vt:lpwstr>4e2c6054-71cb-48f1-bd6c-3a9705aca71b</vt:lpwstr>
  </property>
  <property fmtid="{D5CDD505-2E9C-101B-9397-08002B2CF9AE}" pid="7" name="MSIP_Label_56665055-977f-4acd-9884-1bec8e5ad200_ActionId">
    <vt:lpwstr>ec6b758a-be9b-46ff-bd9c-522bb2df888a</vt:lpwstr>
  </property>
  <property fmtid="{D5CDD505-2E9C-101B-9397-08002B2CF9AE}" pid="8" name="MSIP_Label_56665055-977f-4acd-9884-1bec8e5ad200_ContentBits">
    <vt:lpwstr>3</vt:lpwstr>
  </property>
  <property fmtid="{D5CDD505-2E9C-101B-9397-08002B2CF9AE}" pid="9" name="ClassificationContentMarkingFooterLocations">
    <vt:lpwstr>Office Theme:10\Cerner_Template_2.1_WIDE:10</vt:lpwstr>
  </property>
  <property fmtid="{D5CDD505-2E9C-101B-9397-08002B2CF9AE}" pid="10" name="ClassificationContentMarkingFooterText">
    <vt:lpwstr>Confidential - Oracle Restricted</vt:lpwstr>
  </property>
  <property fmtid="{D5CDD505-2E9C-101B-9397-08002B2CF9AE}" pid="11" name="ClassificationContentMarkingHeaderLocations">
    <vt:lpwstr>Office Theme:9\Cerner_Template_2.1_WIDE:9</vt:lpwstr>
  </property>
  <property fmtid="{D5CDD505-2E9C-101B-9397-08002B2CF9AE}" pid="12" name="ClassificationContentMarkingHeaderText">
    <vt:lpwstr>Confidential - Oracle Restricted</vt:lpwstr>
  </property>
</Properties>
</file>