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mart-on-fhir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s://smarthealthit.org/" TargetMode="External"/><Relationship Id="rId7" Type="http://schemas.openxmlformats.org/officeDocument/2006/relationships/hyperlink" Target="https://bit.ly/smart-google-group" TargetMode="External"/><Relationship Id="rId12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fhir.org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docs.smarthealthit.org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s://gallery.smarthealthit.org/" TargetMode="External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Lead Software Engineer – Edge Professional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 dirty="0"/>
              <a:t>June 1</a:t>
            </a:r>
            <a:r>
              <a:rPr lang="en-US" baseline="30000" dirty="0"/>
              <a:t>st</a:t>
            </a:r>
            <a:r>
              <a:rPr lang="en-US" dirty="0"/>
              <a:t> – 4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4"/>
              </a:rPr>
              <a:t>gallery.smarthealthit.org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5"/>
              </a:rPr>
              <a:t>docs.smarthealthit.org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6"/>
              </a:rPr>
              <a:t>chat.fhir.org</a:t>
            </a:r>
            <a:r>
              <a:rPr lang="en-US" sz="3600" dirty="0">
                <a:latin typeface="Calibri-Light"/>
              </a:rPr>
              <a:t> | </a:t>
            </a:r>
            <a:r>
              <a:rPr lang="en-US" sz="3600" dirty="0">
                <a:latin typeface="Calibri-Light"/>
                <a:hlinkClick r:id="rId7"/>
              </a:rPr>
              <a:t>bit.ly/smart-google-group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8"/>
              </a:rPr>
              <a:t>github.com/smart-on-</a:t>
            </a:r>
            <a:r>
              <a:rPr lang="en-US" sz="3600" dirty="0" err="1">
                <a:latin typeface="Calibri-Light"/>
                <a:hlinkClick r:id="rId8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152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Heits,Brian</cp:lastModifiedBy>
  <cp:revision>24</cp:revision>
  <dcterms:created xsi:type="dcterms:W3CDTF">2017-03-12T19:19:16Z</dcterms:created>
  <dcterms:modified xsi:type="dcterms:W3CDTF">2021-05-31T21:41:19Z</dcterms:modified>
</cp:coreProperties>
</file>