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 id="405"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30" autoAdjust="0"/>
  </p:normalViewPr>
  <p:slideViewPr>
    <p:cSldViewPr>
      <p:cViewPr varScale="1">
        <p:scale>
          <a:sx n="98" d="100"/>
          <a:sy n="98" d="100"/>
        </p:scale>
        <p:origin x="101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5/31/2021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5/31/2021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hyperlink" Target="https://github.com/cerner/code-learning-lab/tree/main/authorizatio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June 1</a:t>
            </a:r>
            <a:r>
              <a:rPr lang="en-US" baseline="30000" dirty="0"/>
              <a:t>st</a:t>
            </a:r>
            <a:r>
              <a:rPr lang="en-US" dirty="0"/>
              <a:t> – 4</a:t>
            </a:r>
            <a:r>
              <a:rPr lang="en-US" baseline="30000" dirty="0"/>
              <a:t>th</a:t>
            </a:r>
            <a:r>
              <a:rPr lang="en-US" dirty="0"/>
              <a:t>, 2021</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4C23D-6155-44E1-87DF-372DC2C160A4}"/>
              </a:ext>
            </a:extLst>
          </p:cNvPr>
          <p:cNvSpPr txBox="1"/>
          <p:nvPr/>
        </p:nvSpPr>
        <p:spPr>
          <a:xfrm>
            <a:off x="457200" y="1441789"/>
            <a:ext cx="8153400" cy="2308324"/>
          </a:xfrm>
          <a:prstGeom prst="rect">
            <a:avLst/>
          </a:prstGeom>
          <a:noFill/>
        </p:spPr>
        <p:txBody>
          <a:bodyPr wrap="square" rtlCol="0" anchor="ctr">
            <a:spAutoFit/>
          </a:bodyPr>
          <a:lstStyle/>
          <a:p>
            <a:pPr algn="ctr"/>
            <a:r>
              <a:rPr lang="en-US" sz="3200" dirty="0"/>
              <a:t>OAuth Lab</a:t>
            </a:r>
          </a:p>
          <a:p>
            <a:pPr algn="ctr"/>
            <a:endParaRPr lang="en-US" sz="3200" dirty="0"/>
          </a:p>
          <a:p>
            <a:pPr algn="ctr"/>
            <a:r>
              <a:rPr lang="en-US" sz="2400" dirty="0">
                <a:hlinkClick r:id="rId2"/>
              </a:rPr>
              <a:t>https://github.com/cerner/code-learning-lab/tree/main/authorization</a:t>
            </a:r>
            <a:endParaRPr lang="en-US" sz="2400" dirty="0"/>
          </a:p>
          <a:p>
            <a:pPr algn="ctr"/>
            <a:endParaRPr lang="en-US" sz="3200" dirty="0"/>
          </a:p>
        </p:txBody>
      </p:sp>
    </p:spTree>
    <p:extLst>
      <p:ext uri="{BB962C8B-B14F-4D97-AF65-F5344CB8AC3E}">
        <p14:creationId xmlns:p14="http://schemas.microsoft.com/office/powerpoint/2010/main" val="161123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7356</TotalTime>
  <Words>4672</Words>
  <Application>Microsoft Office PowerPoint</Application>
  <PresentationFormat>On-screen Show (16:9)</PresentationFormat>
  <Paragraphs>433</Paragraphs>
  <Slides>136</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136</vt:i4>
      </vt:variant>
    </vt:vector>
  </HeadingPairs>
  <TitlesOfParts>
    <vt:vector size="142"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Heits,Brian</cp:lastModifiedBy>
  <cp:revision>118</cp:revision>
  <dcterms:created xsi:type="dcterms:W3CDTF">2016-11-06T18:47:49Z</dcterms:created>
  <dcterms:modified xsi:type="dcterms:W3CDTF">2021-05-31T22:50:36Z</dcterms:modified>
</cp:coreProperties>
</file>