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9/11/2022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mart-on-fhir" TargetMode="External"/><Relationship Id="rId13" Type="http://schemas.openxmlformats.org/officeDocument/2006/relationships/image" Target="../media/image41.png"/><Relationship Id="rId3" Type="http://schemas.openxmlformats.org/officeDocument/2006/relationships/hyperlink" Target="https://smarthealthit.org/" TargetMode="External"/><Relationship Id="rId7" Type="http://schemas.openxmlformats.org/officeDocument/2006/relationships/hyperlink" Target="https://groups.google.com/g/smart-on-fhir" TargetMode="External"/><Relationship Id="rId12" Type="http://schemas.openxmlformats.org/officeDocument/2006/relationships/image" Target="../media/image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fhir.org/login/" TargetMode="External"/><Relationship Id="rId11" Type="http://schemas.openxmlformats.org/officeDocument/2006/relationships/image" Target="../media/image39.png"/><Relationship Id="rId5" Type="http://schemas.openxmlformats.org/officeDocument/2006/relationships/hyperlink" Target="https://docs.smarthealthit.org/" TargetMode="External"/><Relationship Id="rId10" Type="http://schemas.openxmlformats.org/officeDocument/2006/relationships/image" Target="../media/image38.png"/><Relationship Id="rId4" Type="http://schemas.openxmlformats.org/officeDocument/2006/relationships/hyperlink" Target="https://gallery.smarthealthit.org/apps/featured" TargetMode="External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Associate Lead Software Engineer – Edge Professional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 dirty="0"/>
              <a:t>September 13th, 2022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BA5913-AA98-AC15-08E8-B5B0A626F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428" y="3987334"/>
            <a:ext cx="2353003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4"/>
              </a:rPr>
              <a:t>gallery.smarthealthit.org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5"/>
              </a:rPr>
              <a:t>docs.smarthealthit.org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6"/>
              </a:rPr>
              <a:t>chat.fhir.org </a:t>
            </a:r>
            <a:r>
              <a:rPr lang="en-US" sz="3600" dirty="0">
                <a:latin typeface="Calibri-Light"/>
              </a:rPr>
              <a:t>| </a:t>
            </a:r>
            <a:r>
              <a:rPr lang="en-US" sz="3600" dirty="0">
                <a:latin typeface="Calibri-Light"/>
                <a:hlinkClick r:id="rId7"/>
              </a:rPr>
              <a:t>bit.ly/smart-google-group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8"/>
              </a:rPr>
              <a:t>github.com/smart-on-</a:t>
            </a:r>
            <a:r>
              <a:rPr lang="en-US" sz="3600" dirty="0" err="1">
                <a:latin typeface="Calibri-Light"/>
                <a:hlinkClick r:id="rId8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151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 Brian</cp:lastModifiedBy>
  <cp:revision>30</cp:revision>
  <dcterms:created xsi:type="dcterms:W3CDTF">2017-03-12T19:19:16Z</dcterms:created>
  <dcterms:modified xsi:type="dcterms:W3CDTF">2022-09-12T00:13:31Z</dcterms:modified>
</cp:coreProperties>
</file>